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4" r:id="rId1"/>
    <p:sldMasterId id="2147483776" r:id="rId2"/>
    <p:sldMasterId id="2147483824" r:id="rId3"/>
  </p:sldMasterIdLst>
  <p:notesMasterIdLst>
    <p:notesMasterId r:id="rId12"/>
  </p:notesMasterIdLst>
  <p:sldIdLst>
    <p:sldId id="282" r:id="rId4"/>
    <p:sldId id="293" r:id="rId5"/>
    <p:sldId id="304" r:id="rId6"/>
    <p:sldId id="290" r:id="rId7"/>
    <p:sldId id="303" r:id="rId8"/>
    <p:sldId id="305" r:id="rId9"/>
    <p:sldId id="291" r:id="rId10"/>
    <p:sldId id="302" r:id="rId11"/>
  </p:sldIdLst>
  <p:sldSz cx="9144000" cy="6858000" type="screen4x3"/>
  <p:notesSz cx="6789738" cy="9929813"/>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E8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104"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1638" cy="496888"/>
          </a:xfrm>
          <a:prstGeom prst="rect">
            <a:avLst/>
          </a:prstGeom>
        </p:spPr>
        <p:txBody>
          <a:bodyPr vert="horz" lIns="91440" tIns="45720" rIns="91440" bIns="45720" rtlCol="0"/>
          <a:lstStyle>
            <a:lvl1pPr algn="l">
              <a:defRPr sz="1200">
                <a:cs typeface="Arial" charset="0"/>
              </a:defRPr>
            </a:lvl1pPr>
          </a:lstStyle>
          <a:p>
            <a:pPr>
              <a:defRPr/>
            </a:pPr>
            <a:endParaRPr lang="en-AU"/>
          </a:p>
        </p:txBody>
      </p:sp>
      <p:sp>
        <p:nvSpPr>
          <p:cNvPr id="3" name="Date Placeholder 2"/>
          <p:cNvSpPr>
            <a:spLocks noGrp="1"/>
          </p:cNvSpPr>
          <p:nvPr>
            <p:ph type="dt" idx="1"/>
          </p:nvPr>
        </p:nvSpPr>
        <p:spPr>
          <a:xfrm>
            <a:off x="3846513" y="0"/>
            <a:ext cx="2941637" cy="496888"/>
          </a:xfrm>
          <a:prstGeom prst="rect">
            <a:avLst/>
          </a:prstGeom>
        </p:spPr>
        <p:txBody>
          <a:bodyPr vert="horz" lIns="91440" tIns="45720" rIns="91440" bIns="45720" rtlCol="0"/>
          <a:lstStyle>
            <a:lvl1pPr algn="r">
              <a:defRPr sz="1200">
                <a:cs typeface="Arial" charset="0"/>
              </a:defRPr>
            </a:lvl1pPr>
          </a:lstStyle>
          <a:p>
            <a:pPr>
              <a:defRPr/>
            </a:pPr>
            <a:fld id="{1E45989E-3311-4D65-90D6-EEDB99C5E6D9}" type="datetimeFigureOut">
              <a:rPr lang="en-AU"/>
              <a:pPr>
                <a:defRPr/>
              </a:pPr>
              <a:t>6/06/2014</a:t>
            </a:fld>
            <a:endParaRPr lang="en-AU"/>
          </a:p>
        </p:txBody>
      </p:sp>
      <p:sp>
        <p:nvSpPr>
          <p:cNvPr id="4" name="Slide Image Placeholder 3"/>
          <p:cNvSpPr>
            <a:spLocks noGrp="1" noRot="1" noChangeAspect="1"/>
          </p:cNvSpPr>
          <p:nvPr>
            <p:ph type="sldImg" idx="2"/>
          </p:nvPr>
        </p:nvSpPr>
        <p:spPr>
          <a:xfrm>
            <a:off x="912813" y="744538"/>
            <a:ext cx="4964112" cy="3724275"/>
          </a:xfrm>
          <a:prstGeom prst="rect">
            <a:avLst/>
          </a:prstGeom>
          <a:noFill/>
          <a:ln w="12700">
            <a:solidFill>
              <a:prstClr val="black"/>
            </a:solidFill>
          </a:ln>
        </p:spPr>
        <p:txBody>
          <a:bodyPr vert="horz" lIns="91440" tIns="45720" rIns="91440" bIns="45720" rtlCol="0" anchor="ctr"/>
          <a:lstStyle/>
          <a:p>
            <a:pPr lvl="0"/>
            <a:endParaRPr lang="en-AU" noProof="0" smtClean="0"/>
          </a:p>
        </p:txBody>
      </p:sp>
      <p:sp>
        <p:nvSpPr>
          <p:cNvPr id="5" name="Notes Placeholder 4"/>
          <p:cNvSpPr>
            <a:spLocks noGrp="1"/>
          </p:cNvSpPr>
          <p:nvPr>
            <p:ph type="body" sz="quarter" idx="3"/>
          </p:nvPr>
        </p:nvSpPr>
        <p:spPr>
          <a:xfrm>
            <a:off x="679450" y="4716463"/>
            <a:ext cx="5430838" cy="4468812"/>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AU" noProof="0" smtClean="0"/>
          </a:p>
        </p:txBody>
      </p:sp>
      <p:sp>
        <p:nvSpPr>
          <p:cNvPr id="6" name="Footer Placeholder 5"/>
          <p:cNvSpPr>
            <a:spLocks noGrp="1"/>
          </p:cNvSpPr>
          <p:nvPr>
            <p:ph type="ftr" sz="quarter" idx="4"/>
          </p:nvPr>
        </p:nvSpPr>
        <p:spPr>
          <a:xfrm>
            <a:off x="0" y="9431338"/>
            <a:ext cx="2941638" cy="496887"/>
          </a:xfrm>
          <a:prstGeom prst="rect">
            <a:avLst/>
          </a:prstGeom>
        </p:spPr>
        <p:txBody>
          <a:bodyPr vert="horz" lIns="91440" tIns="45720" rIns="91440" bIns="45720" rtlCol="0" anchor="b"/>
          <a:lstStyle>
            <a:lvl1pPr algn="l">
              <a:defRPr sz="1200">
                <a:cs typeface="Arial" charset="0"/>
              </a:defRPr>
            </a:lvl1pPr>
          </a:lstStyle>
          <a:p>
            <a:pPr>
              <a:defRPr/>
            </a:pPr>
            <a:endParaRPr lang="en-AU"/>
          </a:p>
        </p:txBody>
      </p:sp>
      <p:sp>
        <p:nvSpPr>
          <p:cNvPr id="7" name="Slide Number Placeholder 6"/>
          <p:cNvSpPr>
            <a:spLocks noGrp="1"/>
          </p:cNvSpPr>
          <p:nvPr>
            <p:ph type="sldNum" sz="quarter" idx="5"/>
          </p:nvPr>
        </p:nvSpPr>
        <p:spPr>
          <a:xfrm>
            <a:off x="3846513" y="9431338"/>
            <a:ext cx="2941637" cy="496887"/>
          </a:xfrm>
          <a:prstGeom prst="rect">
            <a:avLst/>
          </a:prstGeom>
        </p:spPr>
        <p:txBody>
          <a:bodyPr vert="horz" lIns="91440" tIns="45720" rIns="91440" bIns="45720" rtlCol="0" anchor="b"/>
          <a:lstStyle>
            <a:lvl1pPr algn="r">
              <a:defRPr sz="1200">
                <a:cs typeface="Arial" charset="0"/>
              </a:defRPr>
            </a:lvl1pPr>
          </a:lstStyle>
          <a:p>
            <a:pPr>
              <a:defRPr/>
            </a:pPr>
            <a:fld id="{8B61BA69-30F0-4BBC-89D2-E97D9F9A0175}" type="slidenum">
              <a:rPr lang="en-AU"/>
              <a:pPr>
                <a:defRPr/>
              </a:pPr>
              <a:t>‹#›</a:t>
            </a:fld>
            <a:endParaRPr lang="en-A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ppt-header"/>
          <p:cNvPicPr>
            <a:picLocks noChangeAspect="1" noChangeArrowheads="1"/>
          </p:cNvPicPr>
          <p:nvPr/>
        </p:nvPicPr>
        <p:blipFill>
          <a:blip r:embed="rId2" cstate="print"/>
          <a:srcRect/>
          <a:stretch>
            <a:fillRect/>
          </a:stretch>
        </p:blipFill>
        <p:spPr bwMode="auto">
          <a:xfrm>
            <a:off x="0" y="0"/>
            <a:ext cx="9144000" cy="1079500"/>
          </a:xfrm>
          <a:prstGeom prst="rect">
            <a:avLst/>
          </a:prstGeom>
          <a:noFill/>
          <a:ln w="9525">
            <a:noFill/>
            <a:miter lim="800000"/>
            <a:headEnd/>
            <a:tailEnd/>
          </a:ln>
        </p:spPr>
      </p:pic>
      <p:sp>
        <p:nvSpPr>
          <p:cNvPr id="5" name="Line 8"/>
          <p:cNvSpPr>
            <a:spLocks noChangeShapeType="1"/>
          </p:cNvSpPr>
          <p:nvPr/>
        </p:nvSpPr>
        <p:spPr bwMode="auto">
          <a:xfrm>
            <a:off x="838200" y="2133600"/>
            <a:ext cx="7848600" cy="0"/>
          </a:xfrm>
          <a:prstGeom prst="line">
            <a:avLst/>
          </a:prstGeom>
          <a:noFill/>
          <a:ln w="3175">
            <a:solidFill>
              <a:srgbClr val="C02424"/>
            </a:solidFill>
            <a:round/>
            <a:headEnd/>
            <a:tailEnd/>
          </a:ln>
        </p:spPr>
        <p:txBody>
          <a:bodyPr wrap="none" anchor="ctr"/>
          <a:lstStyle/>
          <a:p>
            <a:endParaRPr lang="en-US"/>
          </a:p>
        </p:txBody>
      </p:sp>
      <p:sp>
        <p:nvSpPr>
          <p:cNvPr id="9218" name="Rectangle 2"/>
          <p:cNvSpPr>
            <a:spLocks noGrp="1" noChangeArrowheads="1"/>
          </p:cNvSpPr>
          <p:nvPr>
            <p:ph type="ctrTitle"/>
          </p:nvPr>
        </p:nvSpPr>
        <p:spPr>
          <a:xfrm>
            <a:off x="762000" y="1295400"/>
            <a:ext cx="7373938" cy="820738"/>
          </a:xfrm>
        </p:spPr>
        <p:txBody>
          <a:bodyPr/>
          <a:lstStyle>
            <a:lvl1pPr>
              <a:defRPr sz="4400"/>
            </a:lvl1pPr>
          </a:lstStyle>
          <a:p>
            <a:r>
              <a:rPr lang="en-AU"/>
              <a:t>Click to edit Master title style</a:t>
            </a:r>
          </a:p>
        </p:txBody>
      </p:sp>
      <p:sp>
        <p:nvSpPr>
          <p:cNvPr id="9219" name="Rectangle 3"/>
          <p:cNvSpPr>
            <a:spLocks noGrp="1" noChangeArrowheads="1"/>
          </p:cNvSpPr>
          <p:nvPr>
            <p:ph type="subTitle" idx="1"/>
          </p:nvPr>
        </p:nvSpPr>
        <p:spPr>
          <a:xfrm>
            <a:off x="838200" y="2208213"/>
            <a:ext cx="7924800" cy="4224337"/>
          </a:xfrm>
        </p:spPr>
        <p:txBody>
          <a:bodyPr tIns="45720" bIns="45720"/>
          <a:lstStyle>
            <a:lvl1pPr marL="0" indent="0">
              <a:buFont typeface="Wingdings" pitchFamily="2" charset="2"/>
              <a:buNone/>
              <a:defRPr sz="3200"/>
            </a:lvl1pPr>
          </a:lstStyle>
          <a:p>
            <a:r>
              <a:rPr lang="en-AU"/>
              <a:t>Click to edit Master subtitle style</a:t>
            </a:r>
          </a:p>
        </p:txBody>
      </p:sp>
      <p:sp>
        <p:nvSpPr>
          <p:cNvPr id="6" name="Rectangle 5"/>
          <p:cNvSpPr>
            <a:spLocks noGrp="1" noChangeArrowheads="1"/>
          </p:cNvSpPr>
          <p:nvPr>
            <p:ph type="ftr" sz="quarter" idx="10"/>
          </p:nvPr>
        </p:nvSpPr>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733550"/>
            <a:ext cx="3886200" cy="4657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876800" y="1733550"/>
            <a:ext cx="3886200" cy="4657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1125538"/>
            <a:ext cx="2000250" cy="5265737"/>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762000" y="1125538"/>
            <a:ext cx="5848350" cy="52657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ppt-header"/>
          <p:cNvPicPr>
            <a:picLocks noChangeAspect="1" noChangeArrowheads="1"/>
          </p:cNvPicPr>
          <p:nvPr/>
        </p:nvPicPr>
        <p:blipFill>
          <a:blip r:embed="rId2" cstate="print"/>
          <a:srcRect/>
          <a:stretch>
            <a:fillRect/>
          </a:stretch>
        </p:blipFill>
        <p:spPr bwMode="auto">
          <a:xfrm>
            <a:off x="0" y="0"/>
            <a:ext cx="9144000" cy="1079500"/>
          </a:xfrm>
          <a:prstGeom prst="rect">
            <a:avLst/>
          </a:prstGeom>
          <a:noFill/>
          <a:ln w="9525">
            <a:noFill/>
            <a:miter lim="800000"/>
            <a:headEnd/>
            <a:tailEnd/>
          </a:ln>
        </p:spPr>
      </p:pic>
      <p:sp>
        <p:nvSpPr>
          <p:cNvPr id="5" name="Line 8"/>
          <p:cNvSpPr>
            <a:spLocks noChangeShapeType="1"/>
          </p:cNvSpPr>
          <p:nvPr/>
        </p:nvSpPr>
        <p:spPr bwMode="auto">
          <a:xfrm>
            <a:off x="838200" y="2133600"/>
            <a:ext cx="7848600" cy="0"/>
          </a:xfrm>
          <a:prstGeom prst="line">
            <a:avLst/>
          </a:prstGeom>
          <a:noFill/>
          <a:ln w="3175">
            <a:solidFill>
              <a:srgbClr val="C02424"/>
            </a:solidFill>
            <a:round/>
            <a:headEnd/>
            <a:tailEnd/>
          </a:ln>
        </p:spPr>
        <p:txBody>
          <a:bodyPr wrap="none" anchor="ctr"/>
          <a:lstStyle/>
          <a:p>
            <a:endParaRPr lang="en-US"/>
          </a:p>
        </p:txBody>
      </p:sp>
      <p:sp>
        <p:nvSpPr>
          <p:cNvPr id="9218" name="Rectangle 2"/>
          <p:cNvSpPr>
            <a:spLocks noGrp="1" noChangeArrowheads="1"/>
          </p:cNvSpPr>
          <p:nvPr>
            <p:ph type="ctrTitle"/>
          </p:nvPr>
        </p:nvSpPr>
        <p:spPr>
          <a:xfrm>
            <a:off x="762000" y="1295400"/>
            <a:ext cx="7373938" cy="820738"/>
          </a:xfrm>
        </p:spPr>
        <p:txBody>
          <a:bodyPr/>
          <a:lstStyle>
            <a:lvl1pPr>
              <a:defRPr sz="4400"/>
            </a:lvl1pPr>
          </a:lstStyle>
          <a:p>
            <a:r>
              <a:rPr lang="en-AU"/>
              <a:t>Click to edit Master title style</a:t>
            </a:r>
          </a:p>
        </p:txBody>
      </p:sp>
      <p:sp>
        <p:nvSpPr>
          <p:cNvPr id="9219" name="Rectangle 3"/>
          <p:cNvSpPr>
            <a:spLocks noGrp="1" noChangeArrowheads="1"/>
          </p:cNvSpPr>
          <p:nvPr>
            <p:ph type="subTitle" idx="1"/>
          </p:nvPr>
        </p:nvSpPr>
        <p:spPr>
          <a:xfrm>
            <a:off x="838200" y="2208213"/>
            <a:ext cx="7924800" cy="4224337"/>
          </a:xfrm>
        </p:spPr>
        <p:txBody>
          <a:bodyPr tIns="45720" bIns="45720"/>
          <a:lstStyle>
            <a:lvl1pPr marL="0" indent="0">
              <a:buFont typeface="Wingdings" pitchFamily="2" charset="2"/>
              <a:buNone/>
              <a:defRPr sz="3200"/>
            </a:lvl1pPr>
          </a:lstStyle>
          <a:p>
            <a:r>
              <a:rPr lang="en-AU"/>
              <a:t>Click to edit Master subtitle style</a:t>
            </a:r>
          </a:p>
        </p:txBody>
      </p:sp>
      <p:sp>
        <p:nvSpPr>
          <p:cNvPr id="6" name="Rectangle 5"/>
          <p:cNvSpPr>
            <a:spLocks noGrp="1" noChangeArrowheads="1"/>
          </p:cNvSpPr>
          <p:nvPr>
            <p:ph type="ftr" sz="quarter" idx="10"/>
          </p:nvPr>
        </p:nvSpPr>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733550"/>
            <a:ext cx="3886200" cy="4657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876800" y="1733550"/>
            <a:ext cx="3886200" cy="4657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1125538"/>
            <a:ext cx="2000250" cy="5265737"/>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762000" y="1125538"/>
            <a:ext cx="5848350" cy="52657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a:ln/>
        </p:spPr>
        <p:txBody>
          <a:bodyPr/>
          <a:lstStyle>
            <a:lvl1pPr>
              <a:defRPr/>
            </a:lvl1pPr>
          </a:lstStyle>
          <a:p>
            <a:pPr>
              <a:defRPr/>
            </a:pPr>
            <a:r>
              <a:rPr lang="en-AU"/>
              <a:t>Department name (edit in View &gt; Header and Footer...)</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lvl1pPr fontAlgn="base">
              <a:spcBef>
                <a:spcPct val="0"/>
              </a:spcBef>
              <a:spcAft>
                <a:spcPct val="0"/>
              </a:spcAft>
              <a:defRPr>
                <a:latin typeface="Calibri" pitchFamily="34" charset="0"/>
              </a:defRPr>
            </a:lvl1pPr>
          </a:lstStyle>
          <a:p>
            <a:pPr>
              <a:defRPr/>
            </a:pPr>
            <a:fld id="{BD0E1539-861D-48BE-9120-2E55821A92A6}" type="datetimeFigureOut">
              <a:rPr lang="en-AU"/>
              <a:pPr>
                <a:defRPr/>
              </a:pPr>
              <a:t>6/06/2014</a:t>
            </a:fld>
            <a:endParaRPr lang="en-AU"/>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Calibri" pitchFamily="34" charset="0"/>
              </a:defRPr>
            </a:lvl1pPr>
          </a:lstStyle>
          <a:p>
            <a:pPr>
              <a:defRPr/>
            </a:pPr>
            <a:endParaRPr lang="en-AU"/>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Calibri" pitchFamily="34" charset="0"/>
              </a:defRPr>
            </a:lvl1pPr>
          </a:lstStyle>
          <a:p>
            <a:pPr>
              <a:defRPr/>
            </a:pPr>
            <a:fld id="{4F48228B-77E7-463B-A61D-51CB4547213D}" type="slidenum">
              <a:rPr lang="en-AU"/>
              <a:pPr>
                <a:defRPr/>
              </a:pPr>
              <a:t>‹#›</a:t>
            </a:fld>
            <a:endParaRPr lang="en-A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fontAlgn="base">
              <a:spcBef>
                <a:spcPct val="0"/>
              </a:spcBef>
              <a:spcAft>
                <a:spcPct val="0"/>
              </a:spcAft>
              <a:defRPr>
                <a:latin typeface="Calibri" pitchFamily="34" charset="0"/>
              </a:defRPr>
            </a:lvl1pPr>
          </a:lstStyle>
          <a:p>
            <a:pPr>
              <a:defRPr/>
            </a:pPr>
            <a:fld id="{8838DF27-5206-4D2C-AFE7-3D5DEFA14635}" type="datetimeFigureOut">
              <a:rPr lang="en-AU"/>
              <a:pPr>
                <a:defRPr/>
              </a:pPr>
              <a:t>6/06/2014</a:t>
            </a:fld>
            <a:endParaRPr lang="en-AU"/>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Calibri" pitchFamily="34" charset="0"/>
              </a:defRPr>
            </a:lvl1pPr>
          </a:lstStyle>
          <a:p>
            <a:pPr>
              <a:defRPr/>
            </a:pPr>
            <a:endParaRPr lang="en-AU"/>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Calibri" pitchFamily="34" charset="0"/>
              </a:defRPr>
            </a:lvl1pPr>
          </a:lstStyle>
          <a:p>
            <a:pPr>
              <a:defRPr/>
            </a:pPr>
            <a:fld id="{BDB73E72-1F08-4149-BB79-48FD78DB3B1D}" type="slidenum">
              <a:rPr lang="en-AU"/>
              <a:pPr>
                <a:defRPr/>
              </a:pPr>
              <a:t>‹#›</a:t>
            </a:fld>
            <a:endParaRPr lang="en-A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Calibri" pitchFamily="34" charset="0"/>
              </a:defRPr>
            </a:lvl1pPr>
          </a:lstStyle>
          <a:p>
            <a:pPr>
              <a:defRPr/>
            </a:pPr>
            <a:fld id="{1C463B1B-D603-4188-8748-82CB9F108EFC}" type="datetimeFigureOut">
              <a:rPr lang="en-AU"/>
              <a:pPr>
                <a:defRPr/>
              </a:pPr>
              <a:t>6/06/2014</a:t>
            </a:fld>
            <a:endParaRPr lang="en-AU"/>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Calibri" pitchFamily="34" charset="0"/>
              </a:defRPr>
            </a:lvl1pPr>
          </a:lstStyle>
          <a:p>
            <a:pPr>
              <a:defRPr/>
            </a:pPr>
            <a:endParaRPr lang="en-AU"/>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Calibri" pitchFamily="34" charset="0"/>
              </a:defRPr>
            </a:lvl1pPr>
          </a:lstStyle>
          <a:p>
            <a:pPr>
              <a:defRPr/>
            </a:pPr>
            <a:fld id="{0FBFC84C-744B-4F0D-8515-BAA85031A0F5}" type="slidenum">
              <a:rPr lang="en-AU"/>
              <a:pPr>
                <a:defRPr/>
              </a:pPr>
              <a:t>‹#›</a:t>
            </a:fld>
            <a:endParaRPr lang="en-A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fontAlgn="base">
              <a:spcBef>
                <a:spcPct val="0"/>
              </a:spcBef>
              <a:spcAft>
                <a:spcPct val="0"/>
              </a:spcAft>
              <a:defRPr>
                <a:latin typeface="Calibri" pitchFamily="34" charset="0"/>
              </a:defRPr>
            </a:lvl1pPr>
          </a:lstStyle>
          <a:p>
            <a:pPr>
              <a:defRPr/>
            </a:pPr>
            <a:fld id="{76DF39C0-0E29-4FAE-B672-C5F9C43E581F}" type="datetimeFigureOut">
              <a:rPr lang="en-AU"/>
              <a:pPr>
                <a:defRPr/>
              </a:pPr>
              <a:t>6/06/2014</a:t>
            </a:fld>
            <a:endParaRPr lang="en-AU"/>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Calibri" pitchFamily="34" charset="0"/>
              </a:defRPr>
            </a:lvl1pPr>
          </a:lstStyle>
          <a:p>
            <a:pPr>
              <a:defRPr/>
            </a:pPr>
            <a:endParaRPr lang="en-AU"/>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Calibri" pitchFamily="34" charset="0"/>
              </a:defRPr>
            </a:lvl1pPr>
          </a:lstStyle>
          <a:p>
            <a:pPr>
              <a:defRPr/>
            </a:pPr>
            <a:fld id="{7F3052A6-FDE2-4448-BC19-8C6B2812A097}" type="slidenum">
              <a:rPr lang="en-AU"/>
              <a:pPr>
                <a:defRPr/>
              </a:pPr>
              <a:t>‹#›</a:t>
            </a:fld>
            <a:endParaRPr lang="en-A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fontAlgn="base">
              <a:spcBef>
                <a:spcPct val="0"/>
              </a:spcBef>
              <a:spcAft>
                <a:spcPct val="0"/>
              </a:spcAft>
              <a:defRPr>
                <a:latin typeface="Calibri" pitchFamily="34" charset="0"/>
              </a:defRPr>
            </a:lvl1pPr>
          </a:lstStyle>
          <a:p>
            <a:pPr>
              <a:defRPr/>
            </a:pPr>
            <a:fld id="{4CC10201-78DA-4C1D-B49A-91CAB76E4FD5}" type="datetimeFigureOut">
              <a:rPr lang="en-AU"/>
              <a:pPr>
                <a:defRPr/>
              </a:pPr>
              <a:t>6/06/2014</a:t>
            </a:fld>
            <a:endParaRPr lang="en-AU"/>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Calibri" pitchFamily="34" charset="0"/>
              </a:defRPr>
            </a:lvl1pPr>
          </a:lstStyle>
          <a:p>
            <a:pPr>
              <a:defRPr/>
            </a:pPr>
            <a:endParaRPr lang="en-AU"/>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Calibri" pitchFamily="34" charset="0"/>
              </a:defRPr>
            </a:lvl1pPr>
          </a:lstStyle>
          <a:p>
            <a:pPr>
              <a:defRPr/>
            </a:pPr>
            <a:fld id="{B67B1258-16F9-4535-B931-8E12A003FF30}" type="slidenum">
              <a:rPr lang="en-AU"/>
              <a:pPr>
                <a:defRPr/>
              </a:pPr>
              <a:t>‹#›</a:t>
            </a:fld>
            <a:endParaRPr lang="en-A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fontAlgn="base">
              <a:spcBef>
                <a:spcPct val="0"/>
              </a:spcBef>
              <a:spcAft>
                <a:spcPct val="0"/>
              </a:spcAft>
              <a:defRPr>
                <a:latin typeface="Calibri" pitchFamily="34" charset="0"/>
              </a:defRPr>
            </a:lvl1pPr>
          </a:lstStyle>
          <a:p>
            <a:pPr>
              <a:defRPr/>
            </a:pPr>
            <a:fld id="{C4C1F01E-F71B-4933-9CB6-41671517F129}" type="datetimeFigureOut">
              <a:rPr lang="en-AU"/>
              <a:pPr>
                <a:defRPr/>
              </a:pPr>
              <a:t>6/06/2014</a:t>
            </a:fld>
            <a:endParaRPr lang="en-AU"/>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Calibri" pitchFamily="34" charset="0"/>
              </a:defRPr>
            </a:lvl1pPr>
          </a:lstStyle>
          <a:p>
            <a:pPr>
              <a:defRPr/>
            </a:pPr>
            <a:endParaRPr lang="en-AU"/>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Calibri" pitchFamily="34" charset="0"/>
              </a:defRPr>
            </a:lvl1pPr>
          </a:lstStyle>
          <a:p>
            <a:pPr>
              <a:defRPr/>
            </a:pPr>
            <a:fld id="{7496A3F6-16EC-4D0D-A6E9-09A5BE617955}" type="slidenum">
              <a:rPr lang="en-AU"/>
              <a:pPr>
                <a:defRPr/>
              </a:pPr>
              <a:t>‹#›</a:t>
            </a:fld>
            <a:endParaRPr lang="en-A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Calibri" pitchFamily="34" charset="0"/>
              </a:defRPr>
            </a:lvl1pPr>
          </a:lstStyle>
          <a:p>
            <a:pPr>
              <a:defRPr/>
            </a:pPr>
            <a:fld id="{A720F4F1-1E21-463B-84CB-641C73ED68ED}" type="datetimeFigureOut">
              <a:rPr lang="en-AU"/>
              <a:pPr>
                <a:defRPr/>
              </a:pPr>
              <a:t>6/06/2014</a:t>
            </a:fld>
            <a:endParaRPr lang="en-AU"/>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Calibri" pitchFamily="34" charset="0"/>
              </a:defRPr>
            </a:lvl1pPr>
          </a:lstStyle>
          <a:p>
            <a:pPr>
              <a:defRPr/>
            </a:pPr>
            <a:endParaRPr lang="en-AU"/>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Calibri" pitchFamily="34" charset="0"/>
              </a:defRPr>
            </a:lvl1pPr>
          </a:lstStyle>
          <a:p>
            <a:pPr>
              <a:defRPr/>
            </a:pPr>
            <a:fld id="{09BA05B7-A1C1-43F6-8043-42551B55E682}" type="slidenum">
              <a:rPr lang="en-AU"/>
              <a:pPr>
                <a:defRPr/>
              </a:pPr>
              <a:t>‹#›</a:t>
            </a:fld>
            <a:endParaRPr lang="en-A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Calibri" pitchFamily="34" charset="0"/>
              </a:defRPr>
            </a:lvl1pPr>
          </a:lstStyle>
          <a:p>
            <a:pPr>
              <a:defRPr/>
            </a:pPr>
            <a:fld id="{64C3C03C-D17B-4C40-9C9D-D8677127A9EC}" type="datetimeFigureOut">
              <a:rPr lang="en-AU"/>
              <a:pPr>
                <a:defRPr/>
              </a:pPr>
              <a:t>6/06/2014</a:t>
            </a:fld>
            <a:endParaRPr lang="en-AU"/>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Calibri" pitchFamily="34" charset="0"/>
              </a:defRPr>
            </a:lvl1pPr>
          </a:lstStyle>
          <a:p>
            <a:pPr>
              <a:defRPr/>
            </a:pPr>
            <a:endParaRPr lang="en-AU"/>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Calibri" pitchFamily="34" charset="0"/>
              </a:defRPr>
            </a:lvl1pPr>
          </a:lstStyle>
          <a:p>
            <a:pPr>
              <a:defRPr/>
            </a:pPr>
            <a:fld id="{549E80C3-7C10-409C-A014-50E59E904644}" type="slidenum">
              <a:rPr lang="en-AU"/>
              <a:pPr>
                <a:defRPr/>
              </a:pPr>
              <a:t>‹#›</a:t>
            </a:fld>
            <a:endParaRPr lang="en-A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Calibri" pitchFamily="34" charset="0"/>
              </a:defRPr>
            </a:lvl1pPr>
          </a:lstStyle>
          <a:p>
            <a:pPr>
              <a:defRPr/>
            </a:pPr>
            <a:fld id="{B34F9145-B879-47F6-8654-D0517F42836E}" type="datetimeFigureOut">
              <a:rPr lang="en-AU"/>
              <a:pPr>
                <a:defRPr/>
              </a:pPr>
              <a:t>6/06/2014</a:t>
            </a:fld>
            <a:endParaRPr lang="en-AU"/>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Calibri" pitchFamily="34" charset="0"/>
              </a:defRPr>
            </a:lvl1pPr>
          </a:lstStyle>
          <a:p>
            <a:pPr>
              <a:defRPr/>
            </a:pPr>
            <a:endParaRPr lang="en-AU"/>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Calibri" pitchFamily="34" charset="0"/>
              </a:defRPr>
            </a:lvl1pPr>
          </a:lstStyle>
          <a:p>
            <a:pPr>
              <a:defRPr/>
            </a:pPr>
            <a:fld id="{284715C8-01FD-4974-AAF5-6779987C2790}" type="slidenum">
              <a:rPr lang="en-AU"/>
              <a:pPr>
                <a:defRPr/>
              </a:pPr>
              <a:t>‹#›</a:t>
            </a:fld>
            <a:endParaRPr lang="en-A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fontAlgn="base">
              <a:spcBef>
                <a:spcPct val="0"/>
              </a:spcBef>
              <a:spcAft>
                <a:spcPct val="0"/>
              </a:spcAft>
              <a:defRPr>
                <a:latin typeface="Calibri" pitchFamily="34" charset="0"/>
              </a:defRPr>
            </a:lvl1pPr>
          </a:lstStyle>
          <a:p>
            <a:pPr>
              <a:defRPr/>
            </a:pPr>
            <a:fld id="{D4043522-0F28-4CCD-A111-ECEFF497DB89}" type="datetimeFigureOut">
              <a:rPr lang="en-AU"/>
              <a:pPr>
                <a:defRPr/>
              </a:pPr>
              <a:t>6/06/2014</a:t>
            </a:fld>
            <a:endParaRPr lang="en-AU"/>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Calibri" pitchFamily="34" charset="0"/>
              </a:defRPr>
            </a:lvl1pPr>
          </a:lstStyle>
          <a:p>
            <a:pPr>
              <a:defRPr/>
            </a:pPr>
            <a:endParaRPr lang="en-AU"/>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Calibri" pitchFamily="34" charset="0"/>
              </a:defRPr>
            </a:lvl1pPr>
          </a:lstStyle>
          <a:p>
            <a:pPr>
              <a:defRPr/>
            </a:pPr>
            <a:fld id="{BD77B6EE-E672-4C5E-8495-E9C449F50525}" type="slidenum">
              <a:rPr lang="en-AU"/>
              <a:pPr>
                <a:defRPr/>
              </a:pPr>
              <a:t>‹#›</a:t>
            </a:fld>
            <a:endParaRPr lang="en-A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fontAlgn="base">
              <a:spcBef>
                <a:spcPct val="0"/>
              </a:spcBef>
              <a:spcAft>
                <a:spcPct val="0"/>
              </a:spcAft>
              <a:defRPr>
                <a:latin typeface="Calibri" pitchFamily="34" charset="0"/>
              </a:defRPr>
            </a:lvl1pPr>
          </a:lstStyle>
          <a:p>
            <a:pPr>
              <a:defRPr/>
            </a:pPr>
            <a:fld id="{A9CDF4B1-DF92-426C-8FB7-950A2D75DF51}" type="datetimeFigureOut">
              <a:rPr lang="en-AU"/>
              <a:pPr>
                <a:defRPr/>
              </a:pPr>
              <a:t>6/06/2014</a:t>
            </a:fld>
            <a:endParaRPr lang="en-AU"/>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Calibri" pitchFamily="34" charset="0"/>
              </a:defRPr>
            </a:lvl1pPr>
          </a:lstStyle>
          <a:p>
            <a:pPr>
              <a:defRPr/>
            </a:pPr>
            <a:endParaRPr lang="en-AU"/>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Calibri" pitchFamily="34" charset="0"/>
              </a:defRPr>
            </a:lvl1pPr>
          </a:lstStyle>
          <a:p>
            <a:pPr>
              <a:defRPr/>
            </a:pPr>
            <a:fld id="{35A17ECB-63E5-4EBA-9063-23FE190D0BF4}" type="slidenum">
              <a:rPr lang="en-AU"/>
              <a:pPr>
                <a:defRPr/>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ppt-header"/>
          <p:cNvPicPr>
            <a:picLocks noChangeAspect="1" noChangeArrowheads="1"/>
          </p:cNvPicPr>
          <p:nvPr/>
        </p:nvPicPr>
        <p:blipFill>
          <a:blip r:embed="rId13" cstate="print"/>
          <a:srcRect/>
          <a:stretch>
            <a:fillRect/>
          </a:stretch>
        </p:blipFill>
        <p:spPr bwMode="auto">
          <a:xfrm>
            <a:off x="0" y="0"/>
            <a:ext cx="9144000" cy="10795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762000" y="1125538"/>
            <a:ext cx="7373938"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altLang="en-US" smtClean="0"/>
              <a:t>Click to edit Master title style</a:t>
            </a:r>
          </a:p>
        </p:txBody>
      </p:sp>
      <p:sp>
        <p:nvSpPr>
          <p:cNvPr id="1028" name="Rectangle 3"/>
          <p:cNvSpPr>
            <a:spLocks noGrp="1" noChangeArrowheads="1"/>
          </p:cNvSpPr>
          <p:nvPr>
            <p:ph type="body" idx="1"/>
          </p:nvPr>
        </p:nvSpPr>
        <p:spPr bwMode="auto">
          <a:xfrm>
            <a:off x="838200" y="1733550"/>
            <a:ext cx="7924800" cy="4657725"/>
          </a:xfrm>
          <a:prstGeom prst="rect">
            <a:avLst/>
          </a:prstGeom>
          <a:noFill/>
          <a:ln w="9525">
            <a:noFill/>
            <a:miter lim="800000"/>
            <a:headEnd/>
            <a:tailEnd/>
          </a:ln>
        </p:spPr>
        <p:txBody>
          <a:bodyPr vert="horz" wrap="square" lIns="91440" tIns="0" rIns="91440" bIns="3600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p>
        </p:txBody>
      </p:sp>
      <p:sp>
        <p:nvSpPr>
          <p:cNvPr id="1029" name="Rectangle 5"/>
          <p:cNvSpPr>
            <a:spLocks noGrp="1" noChangeArrowheads="1"/>
          </p:cNvSpPr>
          <p:nvPr>
            <p:ph type="ftr" sz="quarter" idx="3"/>
          </p:nvPr>
        </p:nvSpPr>
        <p:spPr bwMode="auto">
          <a:xfrm>
            <a:off x="827088" y="6481763"/>
            <a:ext cx="7921625" cy="3317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000">
                <a:solidFill>
                  <a:srgbClr val="808080"/>
                </a:solidFill>
                <a:latin typeface="Arial" charset="0"/>
                <a:cs typeface="Arial" pitchFamily="34" charset="0"/>
              </a:defRPr>
            </a:lvl1pPr>
          </a:lstStyle>
          <a:p>
            <a:pPr>
              <a:defRPr/>
            </a:pPr>
            <a:r>
              <a:rPr lang="en-AU"/>
              <a:t>Department name (edit in View &gt; Header and Footer...)</a:t>
            </a:r>
          </a:p>
        </p:txBody>
      </p:sp>
    </p:spTree>
  </p:cSld>
  <p:clrMap bg1="lt1" tx1="dk1" bg2="lt2" tx2="dk2" accent1="accent1" accent2="accent2" accent3="accent3" accent4="accent4" accent5="accent5" accent6="accent6" hlink="hlink" folHlink="folHlink"/>
  <p:sldLayoutIdLst>
    <p:sldLayoutId id="2147483961"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Lst>
  <p:hf sldNum="0" hdr="0" dt="0"/>
  <p:txStyles>
    <p:titleStyle>
      <a:lvl1pPr algn="l" rtl="0" eaLnBrk="0" fontAlgn="base" hangingPunct="0">
        <a:spcBef>
          <a:spcPct val="0"/>
        </a:spcBef>
        <a:spcAft>
          <a:spcPct val="0"/>
        </a:spcAft>
        <a:defRPr sz="24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Arial" charset="0"/>
        </a:defRPr>
      </a:lvl2pPr>
      <a:lvl3pPr algn="l" rtl="0" eaLnBrk="0" fontAlgn="base" hangingPunct="0">
        <a:spcBef>
          <a:spcPct val="0"/>
        </a:spcBef>
        <a:spcAft>
          <a:spcPct val="0"/>
        </a:spcAft>
        <a:defRPr sz="2400">
          <a:solidFill>
            <a:schemeClr val="bg2"/>
          </a:solidFill>
          <a:latin typeface="Arial" charset="0"/>
        </a:defRPr>
      </a:lvl3pPr>
      <a:lvl4pPr algn="l" rtl="0" eaLnBrk="0" fontAlgn="base" hangingPunct="0">
        <a:spcBef>
          <a:spcPct val="0"/>
        </a:spcBef>
        <a:spcAft>
          <a:spcPct val="0"/>
        </a:spcAft>
        <a:defRPr sz="2400">
          <a:solidFill>
            <a:schemeClr val="bg2"/>
          </a:solidFill>
          <a:latin typeface="Arial" charset="0"/>
        </a:defRPr>
      </a:lvl4pPr>
      <a:lvl5pPr algn="l" rtl="0" eaLnBrk="0" fontAlgn="base" hangingPunct="0">
        <a:spcBef>
          <a:spcPct val="0"/>
        </a:spcBef>
        <a:spcAft>
          <a:spcPct val="0"/>
        </a:spcAft>
        <a:defRPr sz="2400">
          <a:solidFill>
            <a:schemeClr val="bg2"/>
          </a:solidFill>
          <a:latin typeface="Arial" charset="0"/>
        </a:defRPr>
      </a:lvl5pPr>
      <a:lvl6pPr marL="457200" algn="l" rtl="0" fontAlgn="base">
        <a:spcBef>
          <a:spcPct val="0"/>
        </a:spcBef>
        <a:spcAft>
          <a:spcPct val="0"/>
        </a:spcAft>
        <a:defRPr sz="2400">
          <a:solidFill>
            <a:schemeClr val="bg2"/>
          </a:solidFill>
          <a:latin typeface="Arial" charset="0"/>
        </a:defRPr>
      </a:lvl6pPr>
      <a:lvl7pPr marL="914400" algn="l" rtl="0" fontAlgn="base">
        <a:spcBef>
          <a:spcPct val="0"/>
        </a:spcBef>
        <a:spcAft>
          <a:spcPct val="0"/>
        </a:spcAft>
        <a:defRPr sz="2400">
          <a:solidFill>
            <a:schemeClr val="bg2"/>
          </a:solidFill>
          <a:latin typeface="Arial" charset="0"/>
        </a:defRPr>
      </a:lvl7pPr>
      <a:lvl8pPr marL="1371600" algn="l" rtl="0" fontAlgn="base">
        <a:spcBef>
          <a:spcPct val="0"/>
        </a:spcBef>
        <a:spcAft>
          <a:spcPct val="0"/>
        </a:spcAft>
        <a:defRPr sz="2400">
          <a:solidFill>
            <a:schemeClr val="bg2"/>
          </a:solidFill>
          <a:latin typeface="Arial" charset="0"/>
        </a:defRPr>
      </a:lvl8pPr>
      <a:lvl9pPr marL="1828800" algn="l" rtl="0" fontAlgn="base">
        <a:spcBef>
          <a:spcPct val="0"/>
        </a:spcBef>
        <a:spcAft>
          <a:spcPct val="0"/>
        </a:spcAft>
        <a:defRPr sz="2400">
          <a:solidFill>
            <a:schemeClr val="bg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15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15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1500">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1500">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sz="1500">
          <a:solidFill>
            <a:schemeClr val="tx1"/>
          </a:solidFill>
          <a:latin typeface="+mn-lt"/>
        </a:defRPr>
      </a:lvl5pPr>
      <a:lvl6pPr marL="2514600" indent="-228600" algn="l" rtl="0" fontAlgn="base">
        <a:spcBef>
          <a:spcPct val="20000"/>
        </a:spcBef>
        <a:spcAft>
          <a:spcPct val="0"/>
        </a:spcAft>
        <a:buFont typeface="Wingdings" pitchFamily="2" charset="2"/>
        <a:buChar char="§"/>
        <a:defRPr sz="1500">
          <a:solidFill>
            <a:schemeClr val="tx1"/>
          </a:solidFill>
          <a:latin typeface="+mn-lt"/>
        </a:defRPr>
      </a:lvl6pPr>
      <a:lvl7pPr marL="2971800" indent="-228600" algn="l" rtl="0" fontAlgn="base">
        <a:spcBef>
          <a:spcPct val="20000"/>
        </a:spcBef>
        <a:spcAft>
          <a:spcPct val="0"/>
        </a:spcAft>
        <a:buFont typeface="Wingdings" pitchFamily="2" charset="2"/>
        <a:buChar char="§"/>
        <a:defRPr sz="1500">
          <a:solidFill>
            <a:schemeClr val="tx1"/>
          </a:solidFill>
          <a:latin typeface="+mn-lt"/>
        </a:defRPr>
      </a:lvl7pPr>
      <a:lvl8pPr marL="3429000" indent="-228600" algn="l" rtl="0" fontAlgn="base">
        <a:spcBef>
          <a:spcPct val="20000"/>
        </a:spcBef>
        <a:spcAft>
          <a:spcPct val="0"/>
        </a:spcAft>
        <a:buFont typeface="Wingdings" pitchFamily="2" charset="2"/>
        <a:buChar char="§"/>
        <a:defRPr sz="1500">
          <a:solidFill>
            <a:schemeClr val="tx1"/>
          </a:solidFill>
          <a:latin typeface="+mn-lt"/>
        </a:defRPr>
      </a:lvl8pPr>
      <a:lvl9pPr marL="3886200" indent="-228600" algn="l" rtl="0" fontAlgn="base">
        <a:spcBef>
          <a:spcPct val="20000"/>
        </a:spcBef>
        <a:spcAft>
          <a:spcPct val="0"/>
        </a:spcAft>
        <a:buFont typeface="Wingdings" pitchFamily="2" charset="2"/>
        <a:buChar char="§"/>
        <a:defRPr sz="15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7" descr="ppt-header"/>
          <p:cNvPicPr>
            <a:picLocks noChangeAspect="1" noChangeArrowheads="1"/>
          </p:cNvPicPr>
          <p:nvPr/>
        </p:nvPicPr>
        <p:blipFill>
          <a:blip r:embed="rId13" cstate="print"/>
          <a:srcRect/>
          <a:stretch>
            <a:fillRect/>
          </a:stretch>
        </p:blipFill>
        <p:spPr bwMode="auto">
          <a:xfrm>
            <a:off x="0" y="0"/>
            <a:ext cx="9144000" cy="1079500"/>
          </a:xfrm>
          <a:prstGeom prst="rect">
            <a:avLst/>
          </a:prstGeom>
          <a:noFill/>
          <a:ln w="9525">
            <a:noFill/>
            <a:miter lim="800000"/>
            <a:headEnd/>
            <a:tailEnd/>
          </a:ln>
        </p:spPr>
      </p:pic>
      <p:sp>
        <p:nvSpPr>
          <p:cNvPr id="2051" name="Rectangle 2"/>
          <p:cNvSpPr>
            <a:spLocks noGrp="1" noChangeArrowheads="1"/>
          </p:cNvSpPr>
          <p:nvPr>
            <p:ph type="title"/>
          </p:nvPr>
        </p:nvSpPr>
        <p:spPr bwMode="auto">
          <a:xfrm>
            <a:off x="762000" y="1125538"/>
            <a:ext cx="7373938"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altLang="en-US" smtClean="0"/>
              <a:t>Click to edit Master title style</a:t>
            </a:r>
          </a:p>
        </p:txBody>
      </p:sp>
      <p:sp>
        <p:nvSpPr>
          <p:cNvPr id="2052" name="Rectangle 3"/>
          <p:cNvSpPr>
            <a:spLocks noGrp="1" noChangeArrowheads="1"/>
          </p:cNvSpPr>
          <p:nvPr>
            <p:ph type="body" idx="1"/>
          </p:nvPr>
        </p:nvSpPr>
        <p:spPr bwMode="auto">
          <a:xfrm>
            <a:off x="838200" y="1733550"/>
            <a:ext cx="7924800" cy="4657725"/>
          </a:xfrm>
          <a:prstGeom prst="rect">
            <a:avLst/>
          </a:prstGeom>
          <a:noFill/>
          <a:ln w="9525">
            <a:noFill/>
            <a:miter lim="800000"/>
            <a:headEnd/>
            <a:tailEnd/>
          </a:ln>
        </p:spPr>
        <p:txBody>
          <a:bodyPr vert="horz" wrap="square" lIns="91440" tIns="0" rIns="91440" bIns="3600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p>
        </p:txBody>
      </p:sp>
      <p:sp>
        <p:nvSpPr>
          <p:cNvPr id="1029" name="Rectangle 5"/>
          <p:cNvSpPr>
            <a:spLocks noGrp="1" noChangeArrowheads="1"/>
          </p:cNvSpPr>
          <p:nvPr>
            <p:ph type="ftr" sz="quarter" idx="3"/>
          </p:nvPr>
        </p:nvSpPr>
        <p:spPr bwMode="auto">
          <a:xfrm>
            <a:off x="827088" y="6481763"/>
            <a:ext cx="7921625" cy="3317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000">
                <a:solidFill>
                  <a:srgbClr val="808080"/>
                </a:solidFill>
                <a:latin typeface="Arial" charset="0"/>
                <a:cs typeface="Arial" pitchFamily="34" charset="0"/>
              </a:defRPr>
            </a:lvl1pPr>
          </a:lstStyle>
          <a:p>
            <a:pPr>
              <a:defRPr/>
            </a:pPr>
            <a:r>
              <a:rPr lang="en-AU"/>
              <a:t>Department name (edit in View &gt; Header and Footer...)</a:t>
            </a:r>
          </a:p>
        </p:txBody>
      </p:sp>
    </p:spTree>
  </p:cSld>
  <p:clrMap bg1="lt1" tx1="dk1" bg2="lt2" tx2="dk2" accent1="accent1" accent2="accent2" accent3="accent3" accent4="accent4" accent5="accent5" accent6="accent6" hlink="hlink" folHlink="folHlink"/>
  <p:sldLayoutIdLst>
    <p:sldLayoutId id="2147483962"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hf sldNum="0" hdr="0" dt="0"/>
  <p:txStyles>
    <p:titleStyle>
      <a:lvl1pPr algn="l" rtl="0" eaLnBrk="0" fontAlgn="base" hangingPunct="0">
        <a:spcBef>
          <a:spcPct val="0"/>
        </a:spcBef>
        <a:spcAft>
          <a:spcPct val="0"/>
        </a:spcAft>
        <a:defRPr sz="24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Arial" charset="0"/>
        </a:defRPr>
      </a:lvl2pPr>
      <a:lvl3pPr algn="l" rtl="0" eaLnBrk="0" fontAlgn="base" hangingPunct="0">
        <a:spcBef>
          <a:spcPct val="0"/>
        </a:spcBef>
        <a:spcAft>
          <a:spcPct val="0"/>
        </a:spcAft>
        <a:defRPr sz="2400">
          <a:solidFill>
            <a:schemeClr val="bg2"/>
          </a:solidFill>
          <a:latin typeface="Arial" charset="0"/>
        </a:defRPr>
      </a:lvl3pPr>
      <a:lvl4pPr algn="l" rtl="0" eaLnBrk="0" fontAlgn="base" hangingPunct="0">
        <a:spcBef>
          <a:spcPct val="0"/>
        </a:spcBef>
        <a:spcAft>
          <a:spcPct val="0"/>
        </a:spcAft>
        <a:defRPr sz="2400">
          <a:solidFill>
            <a:schemeClr val="bg2"/>
          </a:solidFill>
          <a:latin typeface="Arial" charset="0"/>
        </a:defRPr>
      </a:lvl4pPr>
      <a:lvl5pPr algn="l" rtl="0" eaLnBrk="0" fontAlgn="base" hangingPunct="0">
        <a:spcBef>
          <a:spcPct val="0"/>
        </a:spcBef>
        <a:spcAft>
          <a:spcPct val="0"/>
        </a:spcAft>
        <a:defRPr sz="2400">
          <a:solidFill>
            <a:schemeClr val="bg2"/>
          </a:solidFill>
          <a:latin typeface="Arial" charset="0"/>
        </a:defRPr>
      </a:lvl5pPr>
      <a:lvl6pPr marL="457200" algn="l" rtl="0" fontAlgn="base">
        <a:spcBef>
          <a:spcPct val="0"/>
        </a:spcBef>
        <a:spcAft>
          <a:spcPct val="0"/>
        </a:spcAft>
        <a:defRPr sz="2400">
          <a:solidFill>
            <a:schemeClr val="bg2"/>
          </a:solidFill>
          <a:latin typeface="Arial" charset="0"/>
        </a:defRPr>
      </a:lvl6pPr>
      <a:lvl7pPr marL="914400" algn="l" rtl="0" fontAlgn="base">
        <a:spcBef>
          <a:spcPct val="0"/>
        </a:spcBef>
        <a:spcAft>
          <a:spcPct val="0"/>
        </a:spcAft>
        <a:defRPr sz="2400">
          <a:solidFill>
            <a:schemeClr val="bg2"/>
          </a:solidFill>
          <a:latin typeface="Arial" charset="0"/>
        </a:defRPr>
      </a:lvl7pPr>
      <a:lvl8pPr marL="1371600" algn="l" rtl="0" fontAlgn="base">
        <a:spcBef>
          <a:spcPct val="0"/>
        </a:spcBef>
        <a:spcAft>
          <a:spcPct val="0"/>
        </a:spcAft>
        <a:defRPr sz="2400">
          <a:solidFill>
            <a:schemeClr val="bg2"/>
          </a:solidFill>
          <a:latin typeface="Arial" charset="0"/>
        </a:defRPr>
      </a:lvl8pPr>
      <a:lvl9pPr marL="1828800" algn="l" rtl="0" fontAlgn="base">
        <a:spcBef>
          <a:spcPct val="0"/>
        </a:spcBef>
        <a:spcAft>
          <a:spcPct val="0"/>
        </a:spcAft>
        <a:defRPr sz="2400">
          <a:solidFill>
            <a:schemeClr val="bg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15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15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1500">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1500">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sz="1500">
          <a:solidFill>
            <a:schemeClr val="tx1"/>
          </a:solidFill>
          <a:latin typeface="+mn-lt"/>
        </a:defRPr>
      </a:lvl5pPr>
      <a:lvl6pPr marL="2514600" indent="-228600" algn="l" rtl="0" fontAlgn="base">
        <a:spcBef>
          <a:spcPct val="20000"/>
        </a:spcBef>
        <a:spcAft>
          <a:spcPct val="0"/>
        </a:spcAft>
        <a:buFont typeface="Wingdings" pitchFamily="2" charset="2"/>
        <a:buChar char="§"/>
        <a:defRPr sz="1500">
          <a:solidFill>
            <a:schemeClr val="tx1"/>
          </a:solidFill>
          <a:latin typeface="+mn-lt"/>
        </a:defRPr>
      </a:lvl6pPr>
      <a:lvl7pPr marL="2971800" indent="-228600" algn="l" rtl="0" fontAlgn="base">
        <a:spcBef>
          <a:spcPct val="20000"/>
        </a:spcBef>
        <a:spcAft>
          <a:spcPct val="0"/>
        </a:spcAft>
        <a:buFont typeface="Wingdings" pitchFamily="2" charset="2"/>
        <a:buChar char="§"/>
        <a:defRPr sz="1500">
          <a:solidFill>
            <a:schemeClr val="tx1"/>
          </a:solidFill>
          <a:latin typeface="+mn-lt"/>
        </a:defRPr>
      </a:lvl7pPr>
      <a:lvl8pPr marL="3429000" indent="-228600" algn="l" rtl="0" fontAlgn="base">
        <a:spcBef>
          <a:spcPct val="20000"/>
        </a:spcBef>
        <a:spcAft>
          <a:spcPct val="0"/>
        </a:spcAft>
        <a:buFont typeface="Wingdings" pitchFamily="2" charset="2"/>
        <a:buChar char="§"/>
        <a:defRPr sz="1500">
          <a:solidFill>
            <a:schemeClr val="tx1"/>
          </a:solidFill>
          <a:latin typeface="+mn-lt"/>
        </a:defRPr>
      </a:lvl8pPr>
      <a:lvl9pPr marL="3886200" indent="-228600" algn="l" rtl="0" fontAlgn="base">
        <a:spcBef>
          <a:spcPct val="20000"/>
        </a:spcBef>
        <a:spcAft>
          <a:spcPct val="0"/>
        </a:spcAft>
        <a:buFont typeface="Wingdings" pitchFamily="2" charset="2"/>
        <a:buChar char="§"/>
        <a:defRPr sz="15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AU" altLang="en-US" smtClean="0"/>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AU"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Arial" charset="0"/>
              </a:defRPr>
            </a:lvl1pPr>
          </a:lstStyle>
          <a:p>
            <a:pPr>
              <a:defRPr/>
            </a:pPr>
            <a:fld id="{950BCAF5-DA81-4CA5-98FE-E2A3AF80EBF4}" type="datetimeFigureOut">
              <a:rPr lang="en-AU"/>
              <a:pPr>
                <a:defRPr/>
              </a:pPr>
              <a:t>6/06/2014</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Arial" charset="0"/>
              </a:defRPr>
            </a:lvl1pPr>
          </a:lstStyle>
          <a:p>
            <a:pPr>
              <a:defRPr/>
            </a:pPr>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Arial" charset="0"/>
              </a:defRPr>
            </a:lvl1pPr>
          </a:lstStyle>
          <a:p>
            <a:pPr>
              <a:defRPr/>
            </a:pPr>
            <a:fld id="{E9127CA8-C8BC-49D8-A610-6E0F8BB6DF9E}" type="slidenum">
              <a:rPr lang="en-AU"/>
              <a:pPr>
                <a:defRPr/>
              </a:pPr>
              <a:t>‹#›</a:t>
            </a:fld>
            <a:endParaRPr lang="en-AU"/>
          </a:p>
        </p:txBody>
      </p:sp>
    </p:spTree>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3.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ChangeAspect="1"/>
          </p:cNvPicPr>
          <p:nvPr/>
        </p:nvPicPr>
        <p:blipFill>
          <a:blip r:embed="rId2" cstate="print"/>
          <a:srcRect/>
          <a:stretch>
            <a:fillRect/>
          </a:stretch>
        </p:blipFill>
        <p:spPr bwMode="auto">
          <a:xfrm rot="6523754">
            <a:off x="433387" y="276226"/>
            <a:ext cx="2805113" cy="2805112"/>
          </a:xfrm>
          <a:prstGeom prst="rect">
            <a:avLst/>
          </a:prstGeom>
          <a:noFill/>
          <a:ln w="9525">
            <a:noFill/>
            <a:miter lim="800000"/>
            <a:headEnd/>
            <a:tailEnd/>
          </a:ln>
        </p:spPr>
      </p:pic>
      <p:sp>
        <p:nvSpPr>
          <p:cNvPr id="17411" name="Title 1"/>
          <p:cNvSpPr>
            <a:spLocks noGrp="1"/>
          </p:cNvSpPr>
          <p:nvPr>
            <p:ph type="ctrTitle"/>
          </p:nvPr>
        </p:nvSpPr>
        <p:spPr>
          <a:xfrm>
            <a:off x="2916238" y="2492375"/>
            <a:ext cx="7342187" cy="1111250"/>
          </a:xfrm>
        </p:spPr>
        <p:txBody>
          <a:bodyPr lIns="0" tIns="0" rIns="0" bIns="0" anchor="b"/>
          <a:lstStyle/>
          <a:p>
            <a:pPr algn="l" eaLnBrk="1" hangingPunct="1"/>
            <a:r>
              <a:rPr lang="en-AU" altLang="en-US" sz="3600" b="1" dirty="0" smtClean="0">
                <a:cs typeface="Arial" charset="0"/>
              </a:rPr>
              <a:t>New Zealanders in Queensland</a:t>
            </a:r>
            <a:r>
              <a:rPr lang="en-AU" altLang="en-US" dirty="0" smtClean="0">
                <a:cs typeface="Arial" charset="0"/>
              </a:rPr>
              <a:t/>
            </a:r>
            <a:br>
              <a:rPr lang="en-AU" altLang="en-US" dirty="0" smtClean="0">
                <a:cs typeface="Arial" charset="0"/>
              </a:rPr>
            </a:br>
            <a:endParaRPr lang="en-AU" altLang="en-US" sz="2400" dirty="0" smtClean="0">
              <a:cs typeface="Arial" charset="0"/>
            </a:endParaRPr>
          </a:p>
        </p:txBody>
      </p:sp>
      <p:sp>
        <p:nvSpPr>
          <p:cNvPr id="8" name="Subtitle 2"/>
          <p:cNvSpPr>
            <a:spLocks noGrp="1"/>
          </p:cNvSpPr>
          <p:nvPr>
            <p:ph type="subTitle" idx="1"/>
          </p:nvPr>
        </p:nvSpPr>
        <p:spPr>
          <a:xfrm>
            <a:off x="2916238" y="3343275"/>
            <a:ext cx="6656387" cy="358775"/>
          </a:xfrm>
        </p:spPr>
        <p:txBody>
          <a:bodyPr lIns="0" tIns="0" rIns="0" bIns="0" rtlCol="0" anchor="b">
            <a:noAutofit/>
          </a:bodyPr>
          <a:lstStyle/>
          <a:p>
            <a:pPr algn="l" eaLnBrk="1" fontAlgn="auto" hangingPunct="1">
              <a:spcAft>
                <a:spcPts val="0"/>
              </a:spcAft>
              <a:buFont typeface="Arial" pitchFamily="34" charset="0"/>
              <a:buNone/>
              <a:defRPr/>
            </a:pPr>
            <a:r>
              <a:rPr lang="en-AU" sz="3000" b="1" dirty="0" smtClean="0">
                <a:solidFill>
                  <a:srgbClr val="0070C0"/>
                </a:solidFill>
                <a:latin typeface="+mj-lt"/>
                <a:cs typeface="Arial" pitchFamily="34" charset="0"/>
              </a:rPr>
              <a:t>Migration: The Reality</a:t>
            </a:r>
            <a:r>
              <a:rPr lang="en-AU" sz="3000" dirty="0" smtClean="0">
                <a:solidFill>
                  <a:schemeClr val="accent6">
                    <a:lumMod val="75000"/>
                  </a:schemeClr>
                </a:solidFill>
                <a:latin typeface="+mj-lt"/>
                <a:cs typeface="Arial" pitchFamily="34" charset="0"/>
              </a:rPr>
              <a:t>  </a:t>
            </a:r>
            <a:endParaRPr lang="en-AU" sz="3000" dirty="0">
              <a:solidFill>
                <a:schemeClr val="accent6">
                  <a:lumMod val="75000"/>
                </a:schemeClr>
              </a:solidFill>
              <a:latin typeface="+mj-lt"/>
              <a:cs typeface="Arial" pitchFamily="34" charset="0"/>
            </a:endParaRPr>
          </a:p>
        </p:txBody>
      </p:sp>
      <p:sp>
        <p:nvSpPr>
          <p:cNvPr id="6" name="Subtitle 2"/>
          <p:cNvSpPr txBox="1">
            <a:spLocks/>
          </p:cNvSpPr>
          <p:nvPr/>
        </p:nvSpPr>
        <p:spPr bwMode="auto">
          <a:xfrm>
            <a:off x="2124075" y="4797425"/>
            <a:ext cx="6656388"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normAutofit fontScale="77500" lnSpcReduction="20000"/>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r" eaLnBrk="1" fontAlgn="auto" hangingPunct="1">
              <a:spcAft>
                <a:spcPts val="0"/>
              </a:spcAft>
              <a:buFont typeface="Arial" pitchFamily="34" charset="0"/>
              <a:buNone/>
              <a:defRPr/>
            </a:pPr>
            <a:r>
              <a:rPr lang="en-AU" b="1" dirty="0" smtClean="0">
                <a:solidFill>
                  <a:schemeClr val="tx1"/>
                </a:solidFill>
                <a:latin typeface="+mj-lt"/>
                <a:cs typeface="Arial" pitchFamily="34" charset="0"/>
              </a:rPr>
              <a:t>Vicky Rose</a:t>
            </a:r>
            <a:endParaRPr lang="en-AU" b="1" dirty="0" smtClean="0">
              <a:solidFill>
                <a:schemeClr val="tx1"/>
              </a:solidFill>
              <a:latin typeface="+mj-lt"/>
              <a:cs typeface="Arial" pitchFamily="34" charset="0"/>
            </a:endParaRPr>
          </a:p>
          <a:p>
            <a:pPr algn="r" eaLnBrk="1" fontAlgn="auto" hangingPunct="1">
              <a:spcAft>
                <a:spcPts val="0"/>
              </a:spcAft>
              <a:buFont typeface="Arial" pitchFamily="34" charset="0"/>
              <a:buNone/>
              <a:defRPr/>
            </a:pPr>
            <a:r>
              <a:rPr lang="en-AU" sz="2600" dirty="0" smtClean="0">
                <a:solidFill>
                  <a:schemeClr val="tx1"/>
                </a:solidFill>
                <a:latin typeface="+mj-lt"/>
                <a:cs typeface="Arial" pitchFamily="34" charset="0"/>
              </a:rPr>
              <a:t>June </a:t>
            </a:r>
            <a:r>
              <a:rPr lang="en-AU" sz="2600" dirty="0" smtClean="0">
                <a:solidFill>
                  <a:schemeClr val="tx1"/>
                </a:solidFill>
                <a:latin typeface="+mj-lt"/>
                <a:cs typeface="Arial" pitchFamily="34" charset="0"/>
              </a:rPr>
              <a:t>2014</a:t>
            </a:r>
            <a:endParaRPr lang="en-AU" sz="2600" dirty="0">
              <a:solidFill>
                <a:schemeClr val="tx1"/>
              </a:solidFill>
              <a:latin typeface="+mj-lt"/>
              <a:cs typeface="Arial" pitchFamily="34" charset="0"/>
            </a:endParaRPr>
          </a:p>
        </p:txBody>
      </p:sp>
      <p:pic>
        <p:nvPicPr>
          <p:cNvPr id="17415" name="Picture 9"/>
          <p:cNvPicPr>
            <a:picLocks noChangeAspect="1" noChangeArrowheads="1"/>
          </p:cNvPicPr>
          <p:nvPr/>
        </p:nvPicPr>
        <p:blipFill>
          <a:blip r:embed="rId3" cstate="print"/>
          <a:srcRect/>
          <a:stretch>
            <a:fillRect/>
          </a:stretch>
        </p:blipFill>
        <p:spPr bwMode="auto">
          <a:xfrm>
            <a:off x="467544" y="5661248"/>
            <a:ext cx="3456384" cy="898302"/>
          </a:xfrm>
          <a:prstGeom prst="rect">
            <a:avLst/>
          </a:prstGeom>
          <a:noFill/>
          <a:ln w="9525">
            <a:noFill/>
            <a:miter lim="800000"/>
            <a:headEnd/>
            <a:tailEnd/>
          </a:ln>
        </p:spPr>
      </p:pic>
      <p:pic>
        <p:nvPicPr>
          <p:cNvPr id="17420" name="Picture 4"/>
          <p:cNvPicPr>
            <a:picLocks noChangeAspect="1"/>
          </p:cNvPicPr>
          <p:nvPr/>
        </p:nvPicPr>
        <p:blipFill>
          <a:blip r:embed="rId4" cstate="print"/>
          <a:srcRect/>
          <a:stretch>
            <a:fillRect/>
          </a:stretch>
        </p:blipFill>
        <p:spPr bwMode="auto">
          <a:xfrm rot="917001">
            <a:off x="8359775" y="96838"/>
            <a:ext cx="655638" cy="655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08175" y="611188"/>
            <a:ext cx="6264275" cy="457200"/>
          </a:xfrm>
          <a:prstGeom prst="rect">
            <a:avLst/>
          </a:prstGeom>
        </p:spPr>
        <p:txBody>
          <a:bodyP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endParaRPr lang="en-AU" altLang="en-US" sz="3200" b="1" dirty="0" smtClean="0">
              <a:latin typeface="Papyrus" pitchFamily="66" charset="0"/>
            </a:endParaRPr>
          </a:p>
        </p:txBody>
      </p:sp>
      <p:pic>
        <p:nvPicPr>
          <p:cNvPr id="27651" name="Picture 4"/>
          <p:cNvPicPr>
            <a:picLocks noChangeAspect="1"/>
          </p:cNvPicPr>
          <p:nvPr/>
        </p:nvPicPr>
        <p:blipFill>
          <a:blip r:embed="rId2" cstate="print"/>
          <a:srcRect/>
          <a:stretch>
            <a:fillRect/>
          </a:stretch>
        </p:blipFill>
        <p:spPr bwMode="auto">
          <a:xfrm rot="6523754">
            <a:off x="341313" y="212725"/>
            <a:ext cx="1254125" cy="1254125"/>
          </a:xfrm>
          <a:prstGeom prst="rect">
            <a:avLst/>
          </a:prstGeom>
          <a:noFill/>
          <a:ln w="9525">
            <a:noFill/>
            <a:miter lim="800000"/>
            <a:headEnd/>
            <a:tailEnd/>
          </a:ln>
        </p:spPr>
      </p:pic>
      <p:sp>
        <p:nvSpPr>
          <p:cNvPr id="11" name="Title 1"/>
          <p:cNvSpPr txBox="1">
            <a:spLocks/>
          </p:cNvSpPr>
          <p:nvPr/>
        </p:nvSpPr>
        <p:spPr bwMode="auto">
          <a:xfrm>
            <a:off x="1763713" y="979488"/>
            <a:ext cx="68961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rtl="0" eaLnBrk="0" fontAlgn="base" hangingPunct="0">
              <a:spcBef>
                <a:spcPct val="0"/>
              </a:spcBef>
              <a:spcAft>
                <a:spcPct val="0"/>
              </a:spcAft>
              <a:defRPr sz="24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Arial" charset="0"/>
              </a:defRPr>
            </a:lvl2pPr>
            <a:lvl3pPr algn="l" rtl="0" eaLnBrk="0" fontAlgn="base" hangingPunct="0">
              <a:spcBef>
                <a:spcPct val="0"/>
              </a:spcBef>
              <a:spcAft>
                <a:spcPct val="0"/>
              </a:spcAft>
              <a:defRPr sz="2400">
                <a:solidFill>
                  <a:schemeClr val="bg2"/>
                </a:solidFill>
                <a:latin typeface="Arial" charset="0"/>
              </a:defRPr>
            </a:lvl3pPr>
            <a:lvl4pPr algn="l" rtl="0" eaLnBrk="0" fontAlgn="base" hangingPunct="0">
              <a:spcBef>
                <a:spcPct val="0"/>
              </a:spcBef>
              <a:spcAft>
                <a:spcPct val="0"/>
              </a:spcAft>
              <a:defRPr sz="2400">
                <a:solidFill>
                  <a:schemeClr val="bg2"/>
                </a:solidFill>
                <a:latin typeface="Arial" charset="0"/>
              </a:defRPr>
            </a:lvl4pPr>
            <a:lvl5pPr algn="l" rtl="0" eaLnBrk="0" fontAlgn="base" hangingPunct="0">
              <a:spcBef>
                <a:spcPct val="0"/>
              </a:spcBef>
              <a:spcAft>
                <a:spcPct val="0"/>
              </a:spcAft>
              <a:defRPr sz="2400">
                <a:solidFill>
                  <a:schemeClr val="bg2"/>
                </a:solidFill>
                <a:latin typeface="Arial" charset="0"/>
              </a:defRPr>
            </a:lvl5pPr>
            <a:lvl6pPr marL="457200" algn="l" rtl="0" fontAlgn="base">
              <a:spcBef>
                <a:spcPct val="0"/>
              </a:spcBef>
              <a:spcAft>
                <a:spcPct val="0"/>
              </a:spcAft>
              <a:defRPr sz="2400">
                <a:solidFill>
                  <a:schemeClr val="bg2"/>
                </a:solidFill>
                <a:latin typeface="Arial" charset="0"/>
              </a:defRPr>
            </a:lvl6pPr>
            <a:lvl7pPr marL="914400" algn="l" rtl="0" fontAlgn="base">
              <a:spcBef>
                <a:spcPct val="0"/>
              </a:spcBef>
              <a:spcAft>
                <a:spcPct val="0"/>
              </a:spcAft>
              <a:defRPr sz="2400">
                <a:solidFill>
                  <a:schemeClr val="bg2"/>
                </a:solidFill>
                <a:latin typeface="Arial" charset="0"/>
              </a:defRPr>
            </a:lvl7pPr>
            <a:lvl8pPr marL="1371600" algn="l" rtl="0" fontAlgn="base">
              <a:spcBef>
                <a:spcPct val="0"/>
              </a:spcBef>
              <a:spcAft>
                <a:spcPct val="0"/>
              </a:spcAft>
              <a:defRPr sz="2400">
                <a:solidFill>
                  <a:schemeClr val="bg2"/>
                </a:solidFill>
                <a:latin typeface="Arial" charset="0"/>
              </a:defRPr>
            </a:lvl8pPr>
            <a:lvl9pPr marL="1828800" algn="l" rtl="0" fontAlgn="base">
              <a:spcBef>
                <a:spcPct val="0"/>
              </a:spcBef>
              <a:spcAft>
                <a:spcPct val="0"/>
              </a:spcAft>
              <a:defRPr sz="2400">
                <a:solidFill>
                  <a:schemeClr val="bg2"/>
                </a:solidFill>
                <a:latin typeface="Arial" charset="0"/>
              </a:defRPr>
            </a:lvl9pPr>
          </a:lstStyle>
          <a:p>
            <a:pPr algn="r">
              <a:defRPr/>
            </a:pPr>
            <a:r>
              <a:rPr lang="en-AU" altLang="en-US" sz="3200" b="1" kern="0" dirty="0" smtClean="0">
                <a:solidFill>
                  <a:srgbClr val="000000"/>
                </a:solidFill>
                <a:latin typeface="Arial Unicode MS" pitchFamily="34" charset="-128"/>
                <a:ea typeface="Arial Unicode MS" pitchFamily="34" charset="-128"/>
                <a:cs typeface="Arial Unicode MS" pitchFamily="34" charset="-128"/>
              </a:rPr>
              <a:t>Nerang Neighbourhood Centre </a:t>
            </a:r>
            <a:endParaRPr lang="en-AU" altLang="en-US" sz="3200" b="1" kern="0" dirty="0" smtClean="0">
              <a:solidFill>
                <a:srgbClr val="000000"/>
              </a:solidFill>
              <a:latin typeface="Arial Unicode MS" pitchFamily="34" charset="-128"/>
              <a:ea typeface="Arial Unicode MS" pitchFamily="34" charset="-128"/>
              <a:cs typeface="Arial Unicode MS" pitchFamily="34" charset="-128"/>
            </a:endParaRPr>
          </a:p>
        </p:txBody>
      </p:sp>
      <p:sp>
        <p:nvSpPr>
          <p:cNvPr id="12" name="Content Placeholder 2"/>
          <p:cNvSpPr txBox="1">
            <a:spLocks/>
          </p:cNvSpPr>
          <p:nvPr/>
        </p:nvSpPr>
        <p:spPr bwMode="auto">
          <a:xfrm>
            <a:off x="376238" y="1557338"/>
            <a:ext cx="8183562" cy="4391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bIns="36000"/>
          <a:lstStyle>
            <a:lvl1pPr marL="342900" indent="-342900" algn="l" rtl="0" eaLnBrk="0" fontAlgn="base" hangingPunct="0">
              <a:spcBef>
                <a:spcPct val="20000"/>
              </a:spcBef>
              <a:spcAft>
                <a:spcPct val="0"/>
              </a:spcAft>
              <a:buFont typeface="Wingdings" pitchFamily="2" charset="2"/>
              <a:buChar char="§"/>
              <a:defRPr sz="15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15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1500">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1500">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sz="1500">
                <a:solidFill>
                  <a:schemeClr val="tx1"/>
                </a:solidFill>
                <a:latin typeface="+mn-lt"/>
              </a:defRPr>
            </a:lvl5pPr>
            <a:lvl6pPr marL="2514600" indent="-228600" algn="l" rtl="0" fontAlgn="base">
              <a:spcBef>
                <a:spcPct val="20000"/>
              </a:spcBef>
              <a:spcAft>
                <a:spcPct val="0"/>
              </a:spcAft>
              <a:buFont typeface="Wingdings" pitchFamily="2" charset="2"/>
              <a:buChar char="§"/>
              <a:defRPr sz="1500">
                <a:solidFill>
                  <a:schemeClr val="tx1"/>
                </a:solidFill>
                <a:latin typeface="+mn-lt"/>
              </a:defRPr>
            </a:lvl6pPr>
            <a:lvl7pPr marL="2971800" indent="-228600" algn="l" rtl="0" fontAlgn="base">
              <a:spcBef>
                <a:spcPct val="20000"/>
              </a:spcBef>
              <a:spcAft>
                <a:spcPct val="0"/>
              </a:spcAft>
              <a:buFont typeface="Wingdings" pitchFamily="2" charset="2"/>
              <a:buChar char="§"/>
              <a:defRPr sz="1500">
                <a:solidFill>
                  <a:schemeClr val="tx1"/>
                </a:solidFill>
                <a:latin typeface="+mn-lt"/>
              </a:defRPr>
            </a:lvl7pPr>
            <a:lvl8pPr marL="3429000" indent="-228600" algn="l" rtl="0" fontAlgn="base">
              <a:spcBef>
                <a:spcPct val="20000"/>
              </a:spcBef>
              <a:spcAft>
                <a:spcPct val="0"/>
              </a:spcAft>
              <a:buFont typeface="Wingdings" pitchFamily="2" charset="2"/>
              <a:buChar char="§"/>
              <a:defRPr sz="1500">
                <a:solidFill>
                  <a:schemeClr val="tx1"/>
                </a:solidFill>
                <a:latin typeface="+mn-lt"/>
              </a:defRPr>
            </a:lvl8pPr>
            <a:lvl9pPr marL="3886200" indent="-228600" algn="l" rtl="0" fontAlgn="base">
              <a:spcBef>
                <a:spcPct val="20000"/>
              </a:spcBef>
              <a:spcAft>
                <a:spcPct val="0"/>
              </a:spcAft>
              <a:buFont typeface="Wingdings" pitchFamily="2" charset="2"/>
              <a:buChar char="§"/>
              <a:defRPr sz="1500">
                <a:solidFill>
                  <a:schemeClr val="tx1"/>
                </a:solidFill>
                <a:latin typeface="+mn-lt"/>
              </a:defRPr>
            </a:lvl9pPr>
          </a:lstStyle>
          <a:p>
            <a:pPr algn="just">
              <a:spcBef>
                <a:spcPts val="0"/>
              </a:spcBef>
              <a:defRPr/>
            </a:pPr>
            <a:r>
              <a:rPr lang="en-AU" sz="2000" kern="0" dirty="0" smtClean="0">
                <a:latin typeface="Arial"/>
              </a:rPr>
              <a:t>A</a:t>
            </a:r>
            <a:r>
              <a:rPr lang="en-AU" sz="2000" kern="0" dirty="0" smtClean="0">
                <a:latin typeface="Arial"/>
              </a:rPr>
              <a:t> hub of services catering to the Nerang and greater </a:t>
            </a:r>
            <a:r>
              <a:rPr lang="en-AU" sz="2000" kern="0" dirty="0" smtClean="0">
                <a:latin typeface="Arial"/>
              </a:rPr>
              <a:t>Gold Coast </a:t>
            </a:r>
            <a:r>
              <a:rPr lang="en-AU" sz="2000" kern="0" dirty="0" smtClean="0">
                <a:latin typeface="Arial"/>
              </a:rPr>
              <a:t>communities</a:t>
            </a:r>
            <a:endParaRPr lang="en-AU" sz="2000" kern="0" dirty="0" smtClean="0">
              <a:latin typeface="Arial"/>
            </a:endParaRPr>
          </a:p>
          <a:p>
            <a:pPr algn="just">
              <a:spcBef>
                <a:spcPts val="0"/>
              </a:spcBef>
              <a:defRPr/>
            </a:pPr>
            <a:r>
              <a:rPr lang="en-AU" sz="2000" kern="0" dirty="0" smtClean="0">
                <a:solidFill>
                  <a:srgbClr val="0070C0"/>
                </a:solidFill>
                <a:latin typeface="Arial"/>
              </a:rPr>
              <a:t>State funded not-for-profit organisation since 1991</a:t>
            </a:r>
            <a:endParaRPr lang="en-AU" sz="2000" kern="0" dirty="0" smtClean="0">
              <a:solidFill>
                <a:srgbClr val="0070C0"/>
              </a:solidFill>
              <a:latin typeface="Arial"/>
            </a:endParaRPr>
          </a:p>
          <a:p>
            <a:pPr algn="just">
              <a:spcBef>
                <a:spcPts val="0"/>
              </a:spcBef>
              <a:defRPr/>
            </a:pPr>
            <a:r>
              <a:rPr lang="en-AU" sz="2000" kern="0" dirty="0" smtClean="0">
                <a:solidFill>
                  <a:srgbClr val="000000"/>
                </a:solidFill>
                <a:latin typeface="Arial"/>
              </a:rPr>
              <a:t>Over 30 enquiries a day across all our programs</a:t>
            </a:r>
            <a:endParaRPr lang="en-AU" sz="1000" kern="0" dirty="0" smtClean="0">
              <a:solidFill>
                <a:srgbClr val="000000"/>
              </a:solidFill>
              <a:latin typeface="Arial"/>
            </a:endParaRPr>
          </a:p>
          <a:p>
            <a:pPr algn="just">
              <a:spcBef>
                <a:spcPts val="0"/>
              </a:spcBef>
              <a:defRPr/>
            </a:pPr>
            <a:r>
              <a:rPr lang="en-AU" sz="2000" kern="0" dirty="0" smtClean="0">
                <a:solidFill>
                  <a:srgbClr val="0070C0"/>
                </a:solidFill>
                <a:latin typeface="Arial"/>
              </a:rPr>
              <a:t>V</a:t>
            </a:r>
            <a:r>
              <a:rPr lang="en-AU" sz="2000" kern="0" dirty="0" smtClean="0">
                <a:solidFill>
                  <a:srgbClr val="0070C0"/>
                </a:solidFill>
                <a:latin typeface="Arial"/>
              </a:rPr>
              <a:t>arious commun</a:t>
            </a:r>
            <a:r>
              <a:rPr lang="en-AU" sz="2000" kern="0" dirty="0" smtClean="0">
                <a:solidFill>
                  <a:srgbClr val="0070C0"/>
                </a:solidFill>
                <a:latin typeface="Arial"/>
              </a:rPr>
              <a:t>ity responsive programs including</a:t>
            </a:r>
            <a:r>
              <a:rPr lang="en-AU" sz="2000" kern="0" dirty="0" smtClean="0">
                <a:solidFill>
                  <a:srgbClr val="0070C0"/>
                </a:solidFill>
                <a:latin typeface="Arial"/>
              </a:rPr>
              <a:t>:</a:t>
            </a:r>
            <a:r>
              <a:rPr lang="en-AU" sz="2000" kern="0" dirty="0" smtClean="0">
                <a:solidFill>
                  <a:srgbClr val="0070C0"/>
                </a:solidFill>
                <a:latin typeface="Arial"/>
              </a:rPr>
              <a:t> Foodbank; Youth at Risk worker; Legal Advice; Migration Advice; Financial Advice; Counselling; Support Groups...</a:t>
            </a:r>
            <a:endParaRPr lang="en-AU" sz="2000" kern="0" dirty="0" smtClean="0">
              <a:solidFill>
                <a:srgbClr val="0070C0"/>
              </a:solidFill>
              <a:latin typeface="Arial"/>
            </a:endParaRPr>
          </a:p>
          <a:p>
            <a:pPr algn="just">
              <a:spcBef>
                <a:spcPts val="0"/>
              </a:spcBef>
              <a:defRPr/>
            </a:pPr>
            <a:r>
              <a:rPr lang="en-AU" sz="2000" kern="0" dirty="0" smtClean="0">
                <a:solidFill>
                  <a:srgbClr val="000000"/>
                </a:solidFill>
                <a:latin typeface="Arial"/>
              </a:rPr>
              <a:t>50% of our work is with New Zealand citizens (who don’t qualify for federal support) </a:t>
            </a:r>
          </a:p>
          <a:p>
            <a:pPr algn="just">
              <a:spcBef>
                <a:spcPts val="0"/>
              </a:spcBef>
              <a:defRPr/>
            </a:pPr>
            <a:r>
              <a:rPr lang="en-AU" sz="2000" kern="0" dirty="0" smtClean="0">
                <a:solidFill>
                  <a:srgbClr val="0070C0"/>
                </a:solidFill>
                <a:latin typeface="Arial"/>
              </a:rPr>
              <a:t>Only 4 paid staff and a few awesome volunteers</a:t>
            </a:r>
          </a:p>
          <a:p>
            <a:pPr algn="just">
              <a:spcBef>
                <a:spcPts val="0"/>
              </a:spcBef>
              <a:defRPr/>
            </a:pPr>
            <a:r>
              <a:rPr lang="en-AU" sz="2000" kern="0" dirty="0" smtClean="0">
                <a:latin typeface="Arial"/>
              </a:rPr>
              <a:t>I do a lot of lobbying and advocacy work for the people we see including, and particularly for, our New Zealand cohort</a:t>
            </a:r>
          </a:p>
          <a:p>
            <a:pPr algn="just">
              <a:spcBef>
                <a:spcPts val="0"/>
              </a:spcBef>
              <a:defRPr/>
            </a:pPr>
            <a:r>
              <a:rPr lang="en-AU" sz="2000" kern="0" dirty="0" smtClean="0">
                <a:solidFill>
                  <a:srgbClr val="0070C0"/>
                </a:solidFill>
                <a:latin typeface="Arial"/>
              </a:rPr>
              <a:t>Chairperson Pacific Indigenous Nations Network (PINN); Pasifika Pioneers Inc and contact for Te </a:t>
            </a:r>
            <a:r>
              <a:rPr lang="en-AU" sz="2000" kern="0" dirty="0" err="1" smtClean="0">
                <a:solidFill>
                  <a:srgbClr val="0070C0"/>
                </a:solidFill>
                <a:latin typeface="Arial"/>
              </a:rPr>
              <a:t>Kupeka</a:t>
            </a:r>
            <a:r>
              <a:rPr lang="en-AU" sz="2000" kern="0" dirty="0" smtClean="0">
                <a:solidFill>
                  <a:srgbClr val="0070C0"/>
                </a:solidFill>
                <a:latin typeface="Arial"/>
              </a:rPr>
              <a:t> a Tahu, Brisbane</a:t>
            </a:r>
            <a:endParaRPr lang="en-AU" sz="2000" kern="0" dirty="0" smtClean="0">
              <a:solidFill>
                <a:srgbClr val="0070C0"/>
              </a:solidFill>
              <a:latin typeface="Arial"/>
            </a:endParaRPr>
          </a:p>
          <a:p>
            <a:pPr>
              <a:spcBef>
                <a:spcPts val="0"/>
              </a:spcBef>
              <a:buNone/>
              <a:defRPr/>
            </a:pPr>
            <a:endParaRPr lang="en-AU" sz="2000" kern="0" dirty="0" smtClean="0">
              <a:solidFill>
                <a:srgbClr val="000000"/>
              </a:solidFill>
              <a:latin typeface="Arial"/>
            </a:endParaRPr>
          </a:p>
          <a:p>
            <a:pPr marL="0" indent="0">
              <a:buFont typeface="Wingdings" pitchFamily="2" charset="2"/>
              <a:buNone/>
              <a:defRPr/>
            </a:pPr>
            <a:endParaRPr lang="en-AU" sz="1800" kern="0" dirty="0" smtClean="0">
              <a:solidFill>
                <a:srgbClr val="000000"/>
              </a:solidFill>
              <a:latin typeface="Arial"/>
            </a:endParaRPr>
          </a:p>
          <a:p>
            <a:pPr marL="0" indent="0">
              <a:buFont typeface="Wingdings" pitchFamily="2" charset="2"/>
              <a:buNone/>
              <a:defRPr/>
            </a:pPr>
            <a:endParaRPr lang="en-AU" kern="0" dirty="0">
              <a:solidFill>
                <a:srgbClr val="000000"/>
              </a:solidFill>
              <a:latin typeface="Arial"/>
            </a:endParaRPr>
          </a:p>
        </p:txBody>
      </p:sp>
      <p:sp>
        <p:nvSpPr>
          <p:cNvPr id="13" name="Line 5"/>
          <p:cNvSpPr>
            <a:spLocks noChangeShapeType="1"/>
          </p:cNvSpPr>
          <p:nvPr/>
        </p:nvSpPr>
        <p:spPr bwMode="auto">
          <a:xfrm>
            <a:off x="684213" y="1460500"/>
            <a:ext cx="7848600" cy="0"/>
          </a:xfrm>
          <a:prstGeom prst="line">
            <a:avLst/>
          </a:prstGeom>
          <a:noFill/>
          <a:ln w="3175">
            <a:solidFill>
              <a:srgbClr val="C02424"/>
            </a:solidFill>
            <a:round/>
            <a:headEnd/>
            <a:tailEnd/>
          </a:ln>
          <a:extLst>
            <a:ext uri="{909E8E84-426E-40DD-AFC4-6F175D3DCCD1}">
              <a14:hiddenFill xmlns:a14="http://schemas.microsoft.com/office/drawing/2010/main" xmlns="">
                <a:noFill/>
              </a14:hiddenFill>
            </a:ext>
          </a:extLst>
        </p:spPr>
        <p:txBody>
          <a:bodyPr wrap="none" anchor="ctr"/>
          <a:lstStyle/>
          <a:p>
            <a:pPr fontAlgn="auto">
              <a:spcBef>
                <a:spcPts val="0"/>
              </a:spcBef>
              <a:spcAft>
                <a:spcPts val="0"/>
              </a:spcAft>
              <a:defRPr/>
            </a:pPr>
            <a:endParaRPr lang="en-AU" kern="0">
              <a:solidFill>
                <a:srgbClr val="0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08175" y="611188"/>
            <a:ext cx="6264275" cy="457200"/>
          </a:xfrm>
          <a:prstGeom prst="rect">
            <a:avLst/>
          </a:prstGeom>
        </p:spPr>
        <p:txBody>
          <a:bodyP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endParaRPr lang="en-AU" altLang="en-US" sz="3200" b="1" dirty="0" smtClean="0">
              <a:latin typeface="Papyrus" pitchFamily="66" charset="0"/>
            </a:endParaRPr>
          </a:p>
        </p:txBody>
      </p:sp>
      <p:pic>
        <p:nvPicPr>
          <p:cNvPr id="27651" name="Picture 4"/>
          <p:cNvPicPr>
            <a:picLocks noChangeAspect="1"/>
          </p:cNvPicPr>
          <p:nvPr/>
        </p:nvPicPr>
        <p:blipFill>
          <a:blip r:embed="rId2" cstate="print"/>
          <a:srcRect/>
          <a:stretch>
            <a:fillRect/>
          </a:stretch>
        </p:blipFill>
        <p:spPr bwMode="auto">
          <a:xfrm rot="6523754">
            <a:off x="341313" y="212725"/>
            <a:ext cx="1254125" cy="1254125"/>
          </a:xfrm>
          <a:prstGeom prst="rect">
            <a:avLst/>
          </a:prstGeom>
          <a:noFill/>
          <a:ln w="9525">
            <a:noFill/>
            <a:miter lim="800000"/>
            <a:headEnd/>
            <a:tailEnd/>
          </a:ln>
        </p:spPr>
      </p:pic>
      <p:sp>
        <p:nvSpPr>
          <p:cNvPr id="11" name="Title 1"/>
          <p:cNvSpPr txBox="1">
            <a:spLocks/>
          </p:cNvSpPr>
          <p:nvPr/>
        </p:nvSpPr>
        <p:spPr bwMode="auto">
          <a:xfrm>
            <a:off x="1763713" y="979488"/>
            <a:ext cx="68961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rtl="0" eaLnBrk="0" fontAlgn="base" hangingPunct="0">
              <a:spcBef>
                <a:spcPct val="0"/>
              </a:spcBef>
              <a:spcAft>
                <a:spcPct val="0"/>
              </a:spcAft>
              <a:defRPr sz="24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Arial" charset="0"/>
              </a:defRPr>
            </a:lvl2pPr>
            <a:lvl3pPr algn="l" rtl="0" eaLnBrk="0" fontAlgn="base" hangingPunct="0">
              <a:spcBef>
                <a:spcPct val="0"/>
              </a:spcBef>
              <a:spcAft>
                <a:spcPct val="0"/>
              </a:spcAft>
              <a:defRPr sz="2400">
                <a:solidFill>
                  <a:schemeClr val="bg2"/>
                </a:solidFill>
                <a:latin typeface="Arial" charset="0"/>
              </a:defRPr>
            </a:lvl3pPr>
            <a:lvl4pPr algn="l" rtl="0" eaLnBrk="0" fontAlgn="base" hangingPunct="0">
              <a:spcBef>
                <a:spcPct val="0"/>
              </a:spcBef>
              <a:spcAft>
                <a:spcPct val="0"/>
              </a:spcAft>
              <a:defRPr sz="2400">
                <a:solidFill>
                  <a:schemeClr val="bg2"/>
                </a:solidFill>
                <a:latin typeface="Arial" charset="0"/>
              </a:defRPr>
            </a:lvl4pPr>
            <a:lvl5pPr algn="l" rtl="0" eaLnBrk="0" fontAlgn="base" hangingPunct="0">
              <a:spcBef>
                <a:spcPct val="0"/>
              </a:spcBef>
              <a:spcAft>
                <a:spcPct val="0"/>
              </a:spcAft>
              <a:defRPr sz="2400">
                <a:solidFill>
                  <a:schemeClr val="bg2"/>
                </a:solidFill>
                <a:latin typeface="Arial" charset="0"/>
              </a:defRPr>
            </a:lvl5pPr>
            <a:lvl6pPr marL="457200" algn="l" rtl="0" fontAlgn="base">
              <a:spcBef>
                <a:spcPct val="0"/>
              </a:spcBef>
              <a:spcAft>
                <a:spcPct val="0"/>
              </a:spcAft>
              <a:defRPr sz="2400">
                <a:solidFill>
                  <a:schemeClr val="bg2"/>
                </a:solidFill>
                <a:latin typeface="Arial" charset="0"/>
              </a:defRPr>
            </a:lvl6pPr>
            <a:lvl7pPr marL="914400" algn="l" rtl="0" fontAlgn="base">
              <a:spcBef>
                <a:spcPct val="0"/>
              </a:spcBef>
              <a:spcAft>
                <a:spcPct val="0"/>
              </a:spcAft>
              <a:defRPr sz="2400">
                <a:solidFill>
                  <a:schemeClr val="bg2"/>
                </a:solidFill>
                <a:latin typeface="Arial" charset="0"/>
              </a:defRPr>
            </a:lvl7pPr>
            <a:lvl8pPr marL="1371600" algn="l" rtl="0" fontAlgn="base">
              <a:spcBef>
                <a:spcPct val="0"/>
              </a:spcBef>
              <a:spcAft>
                <a:spcPct val="0"/>
              </a:spcAft>
              <a:defRPr sz="2400">
                <a:solidFill>
                  <a:schemeClr val="bg2"/>
                </a:solidFill>
                <a:latin typeface="Arial" charset="0"/>
              </a:defRPr>
            </a:lvl8pPr>
            <a:lvl9pPr marL="1828800" algn="l" rtl="0" fontAlgn="base">
              <a:spcBef>
                <a:spcPct val="0"/>
              </a:spcBef>
              <a:spcAft>
                <a:spcPct val="0"/>
              </a:spcAft>
              <a:defRPr sz="2400">
                <a:solidFill>
                  <a:schemeClr val="bg2"/>
                </a:solidFill>
                <a:latin typeface="Arial" charset="0"/>
              </a:defRPr>
            </a:lvl9pPr>
          </a:lstStyle>
          <a:p>
            <a:pPr algn="r">
              <a:defRPr/>
            </a:pPr>
            <a:r>
              <a:rPr lang="en-AU" altLang="en-US" sz="3200" b="1" kern="0" dirty="0" smtClean="0">
                <a:solidFill>
                  <a:srgbClr val="000000"/>
                </a:solidFill>
                <a:latin typeface="Arial Unicode MS" pitchFamily="34" charset="-128"/>
                <a:ea typeface="Arial Unicode MS" pitchFamily="34" charset="-128"/>
                <a:cs typeface="Arial Unicode MS" pitchFamily="34" charset="-128"/>
              </a:rPr>
              <a:t>New Zealand Demographics </a:t>
            </a:r>
            <a:endParaRPr lang="en-AU" altLang="en-US" sz="3200" b="1" kern="0" dirty="0" smtClean="0">
              <a:solidFill>
                <a:srgbClr val="000000"/>
              </a:solidFill>
              <a:latin typeface="Arial Unicode MS" pitchFamily="34" charset="-128"/>
              <a:ea typeface="Arial Unicode MS" pitchFamily="34" charset="-128"/>
              <a:cs typeface="Arial Unicode MS" pitchFamily="34" charset="-128"/>
            </a:endParaRPr>
          </a:p>
        </p:txBody>
      </p:sp>
      <p:sp>
        <p:nvSpPr>
          <p:cNvPr id="12" name="Content Placeholder 2"/>
          <p:cNvSpPr txBox="1">
            <a:spLocks/>
          </p:cNvSpPr>
          <p:nvPr/>
        </p:nvSpPr>
        <p:spPr bwMode="auto">
          <a:xfrm>
            <a:off x="376238" y="1557338"/>
            <a:ext cx="8183562" cy="4391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bIns="36000"/>
          <a:lstStyle>
            <a:lvl1pPr marL="342900" indent="-342900" algn="l" rtl="0" eaLnBrk="0" fontAlgn="base" hangingPunct="0">
              <a:spcBef>
                <a:spcPct val="20000"/>
              </a:spcBef>
              <a:spcAft>
                <a:spcPct val="0"/>
              </a:spcAft>
              <a:buFont typeface="Wingdings" pitchFamily="2" charset="2"/>
              <a:buChar char="§"/>
              <a:defRPr sz="15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15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1500">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1500">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sz="1500">
                <a:solidFill>
                  <a:schemeClr val="tx1"/>
                </a:solidFill>
                <a:latin typeface="+mn-lt"/>
              </a:defRPr>
            </a:lvl5pPr>
            <a:lvl6pPr marL="2514600" indent="-228600" algn="l" rtl="0" fontAlgn="base">
              <a:spcBef>
                <a:spcPct val="20000"/>
              </a:spcBef>
              <a:spcAft>
                <a:spcPct val="0"/>
              </a:spcAft>
              <a:buFont typeface="Wingdings" pitchFamily="2" charset="2"/>
              <a:buChar char="§"/>
              <a:defRPr sz="1500">
                <a:solidFill>
                  <a:schemeClr val="tx1"/>
                </a:solidFill>
                <a:latin typeface="+mn-lt"/>
              </a:defRPr>
            </a:lvl6pPr>
            <a:lvl7pPr marL="2971800" indent="-228600" algn="l" rtl="0" fontAlgn="base">
              <a:spcBef>
                <a:spcPct val="20000"/>
              </a:spcBef>
              <a:spcAft>
                <a:spcPct val="0"/>
              </a:spcAft>
              <a:buFont typeface="Wingdings" pitchFamily="2" charset="2"/>
              <a:buChar char="§"/>
              <a:defRPr sz="1500">
                <a:solidFill>
                  <a:schemeClr val="tx1"/>
                </a:solidFill>
                <a:latin typeface="+mn-lt"/>
              </a:defRPr>
            </a:lvl7pPr>
            <a:lvl8pPr marL="3429000" indent="-228600" algn="l" rtl="0" fontAlgn="base">
              <a:spcBef>
                <a:spcPct val="20000"/>
              </a:spcBef>
              <a:spcAft>
                <a:spcPct val="0"/>
              </a:spcAft>
              <a:buFont typeface="Wingdings" pitchFamily="2" charset="2"/>
              <a:buChar char="§"/>
              <a:defRPr sz="1500">
                <a:solidFill>
                  <a:schemeClr val="tx1"/>
                </a:solidFill>
                <a:latin typeface="+mn-lt"/>
              </a:defRPr>
            </a:lvl8pPr>
            <a:lvl9pPr marL="3886200" indent="-228600" algn="l" rtl="0" fontAlgn="base">
              <a:spcBef>
                <a:spcPct val="20000"/>
              </a:spcBef>
              <a:spcAft>
                <a:spcPct val="0"/>
              </a:spcAft>
              <a:buFont typeface="Wingdings" pitchFamily="2" charset="2"/>
              <a:buChar char="§"/>
              <a:defRPr sz="1500">
                <a:solidFill>
                  <a:schemeClr val="tx1"/>
                </a:solidFill>
                <a:latin typeface="+mn-lt"/>
              </a:defRPr>
            </a:lvl9pPr>
          </a:lstStyle>
          <a:p>
            <a:pPr algn="just">
              <a:spcBef>
                <a:spcPts val="0"/>
              </a:spcBef>
              <a:defRPr/>
            </a:pPr>
            <a:r>
              <a:rPr lang="en-AU" sz="2000" kern="0" dirty="0" smtClean="0">
                <a:solidFill>
                  <a:srgbClr val="0070C0"/>
                </a:solidFill>
                <a:latin typeface="Arial"/>
              </a:rPr>
              <a:t>There are more New Zealand born residents in Queensland than any other State in Australia = 38%</a:t>
            </a:r>
          </a:p>
          <a:p>
            <a:pPr algn="just">
              <a:spcBef>
                <a:spcPts val="0"/>
              </a:spcBef>
              <a:defRPr/>
            </a:pPr>
            <a:endParaRPr lang="en-AU" sz="2000" kern="0" dirty="0" smtClean="0">
              <a:solidFill>
                <a:srgbClr val="000000"/>
              </a:solidFill>
              <a:latin typeface="Arial"/>
            </a:endParaRPr>
          </a:p>
          <a:p>
            <a:pPr algn="just">
              <a:spcBef>
                <a:spcPts val="0"/>
              </a:spcBef>
              <a:defRPr/>
            </a:pPr>
            <a:r>
              <a:rPr lang="en-AU" sz="2000" kern="0" dirty="0" smtClean="0">
                <a:solidFill>
                  <a:srgbClr val="000000"/>
                </a:solidFill>
                <a:latin typeface="Arial"/>
              </a:rPr>
              <a:t>ABS 2011 data shows that the Gold Coast has the </a:t>
            </a:r>
            <a:r>
              <a:rPr lang="en-AU" sz="2000" b="1" kern="0" dirty="0" smtClean="0">
                <a:solidFill>
                  <a:srgbClr val="000000"/>
                </a:solidFill>
                <a:latin typeface="Arial"/>
              </a:rPr>
              <a:t>highest proportion </a:t>
            </a:r>
            <a:r>
              <a:rPr lang="en-AU" sz="2000" kern="0" dirty="0" smtClean="0">
                <a:solidFill>
                  <a:srgbClr val="000000"/>
                </a:solidFill>
                <a:latin typeface="Arial"/>
              </a:rPr>
              <a:t>of New Zealand-born residents in Australia at 10% (with 2.4% in Australia overall)</a:t>
            </a:r>
            <a:endParaRPr lang="en-AU" sz="1000" kern="0" dirty="0" smtClean="0">
              <a:solidFill>
                <a:srgbClr val="000000"/>
              </a:solidFill>
              <a:latin typeface="Arial"/>
            </a:endParaRPr>
          </a:p>
          <a:p>
            <a:pPr marL="0" indent="0" algn="just">
              <a:spcBef>
                <a:spcPts val="0"/>
              </a:spcBef>
              <a:buFont typeface="Wingdings" pitchFamily="2" charset="2"/>
              <a:buNone/>
              <a:defRPr/>
            </a:pPr>
            <a:endParaRPr lang="en-AU" sz="1000" kern="0" dirty="0" smtClean="0">
              <a:solidFill>
                <a:srgbClr val="000000"/>
              </a:solidFill>
              <a:latin typeface="Arial"/>
            </a:endParaRPr>
          </a:p>
          <a:p>
            <a:pPr algn="just">
              <a:spcBef>
                <a:spcPts val="0"/>
              </a:spcBef>
              <a:defRPr/>
            </a:pPr>
            <a:r>
              <a:rPr lang="en-AU" sz="2000" kern="0" dirty="0" smtClean="0">
                <a:solidFill>
                  <a:srgbClr val="0070C0"/>
                </a:solidFill>
                <a:latin typeface="Arial"/>
              </a:rPr>
              <a:t>New Zealanders comprise 8% of Logan’s population</a:t>
            </a:r>
          </a:p>
          <a:p>
            <a:pPr algn="just">
              <a:spcBef>
                <a:spcPts val="0"/>
              </a:spcBef>
              <a:buNone/>
              <a:defRPr/>
            </a:pPr>
            <a:endParaRPr lang="en-AU" sz="2000" kern="0" dirty="0" smtClean="0">
              <a:solidFill>
                <a:srgbClr val="0070C0"/>
              </a:solidFill>
              <a:latin typeface="Arial"/>
            </a:endParaRPr>
          </a:p>
          <a:p>
            <a:pPr algn="just">
              <a:spcBef>
                <a:spcPts val="0"/>
              </a:spcBef>
              <a:defRPr/>
            </a:pPr>
            <a:r>
              <a:rPr lang="en-AU" sz="2000" kern="0" dirty="0" smtClean="0">
                <a:solidFill>
                  <a:srgbClr val="000000"/>
                </a:solidFill>
                <a:latin typeface="Arial"/>
              </a:rPr>
              <a:t>Over 48,000 Queenslanders have identified themselves as being of Maori ancestry (widely accepted as understated)</a:t>
            </a:r>
          </a:p>
          <a:p>
            <a:pPr algn="just">
              <a:spcBef>
                <a:spcPts val="0"/>
              </a:spcBef>
              <a:defRPr/>
            </a:pPr>
            <a:endParaRPr lang="en-AU" sz="2000" kern="0" dirty="0" smtClean="0">
              <a:solidFill>
                <a:srgbClr val="000000"/>
              </a:solidFill>
              <a:latin typeface="Arial"/>
            </a:endParaRPr>
          </a:p>
          <a:p>
            <a:pPr algn="just">
              <a:spcBef>
                <a:spcPts val="0"/>
              </a:spcBef>
              <a:defRPr/>
            </a:pPr>
            <a:r>
              <a:rPr lang="en-AU" sz="2000" kern="0" dirty="0" smtClean="0">
                <a:solidFill>
                  <a:srgbClr val="0070C0"/>
                </a:solidFill>
                <a:latin typeface="Arial"/>
              </a:rPr>
              <a:t>Maori have been migrating to Australia for decades </a:t>
            </a:r>
            <a:r>
              <a:rPr lang="en-AU" sz="2000" kern="0" dirty="0" smtClean="0">
                <a:solidFill>
                  <a:srgbClr val="0070C0"/>
                </a:solidFill>
                <a:latin typeface="Arial"/>
              </a:rPr>
              <a:t>(since1850’s) and </a:t>
            </a:r>
            <a:r>
              <a:rPr lang="en-AU" sz="2000" kern="0" dirty="0" smtClean="0">
                <a:solidFill>
                  <a:srgbClr val="0070C0"/>
                </a:solidFill>
                <a:latin typeface="Arial"/>
              </a:rPr>
              <a:t>unlike Polynesians, were exempt from the White Australia Policy (1901-73) as NZ citizens (although in 1948 they tried)</a:t>
            </a:r>
          </a:p>
          <a:p>
            <a:pPr>
              <a:spcBef>
                <a:spcPts val="0"/>
              </a:spcBef>
              <a:buNone/>
              <a:defRPr/>
            </a:pPr>
            <a:endParaRPr lang="en-AU" sz="2000" kern="0" dirty="0" smtClean="0">
              <a:solidFill>
                <a:srgbClr val="000000"/>
              </a:solidFill>
              <a:latin typeface="Arial"/>
            </a:endParaRPr>
          </a:p>
          <a:p>
            <a:pPr marL="0" indent="0">
              <a:buFont typeface="Wingdings" pitchFamily="2" charset="2"/>
              <a:buNone/>
              <a:defRPr/>
            </a:pPr>
            <a:endParaRPr lang="en-AU" sz="1800" kern="0" dirty="0" smtClean="0">
              <a:solidFill>
                <a:srgbClr val="000000"/>
              </a:solidFill>
              <a:latin typeface="Arial"/>
            </a:endParaRPr>
          </a:p>
          <a:p>
            <a:pPr marL="0" indent="0">
              <a:buFont typeface="Wingdings" pitchFamily="2" charset="2"/>
              <a:buNone/>
              <a:defRPr/>
            </a:pPr>
            <a:endParaRPr lang="en-AU" kern="0" dirty="0">
              <a:solidFill>
                <a:srgbClr val="000000"/>
              </a:solidFill>
              <a:latin typeface="Arial"/>
            </a:endParaRPr>
          </a:p>
        </p:txBody>
      </p:sp>
      <p:sp>
        <p:nvSpPr>
          <p:cNvPr id="13" name="Line 5"/>
          <p:cNvSpPr>
            <a:spLocks noChangeShapeType="1"/>
          </p:cNvSpPr>
          <p:nvPr/>
        </p:nvSpPr>
        <p:spPr bwMode="auto">
          <a:xfrm>
            <a:off x="684213" y="1460500"/>
            <a:ext cx="7848600" cy="0"/>
          </a:xfrm>
          <a:prstGeom prst="line">
            <a:avLst/>
          </a:prstGeom>
          <a:noFill/>
          <a:ln w="3175">
            <a:solidFill>
              <a:srgbClr val="C02424"/>
            </a:solidFill>
            <a:round/>
            <a:headEnd/>
            <a:tailEnd/>
          </a:ln>
          <a:extLst>
            <a:ext uri="{909E8E84-426E-40DD-AFC4-6F175D3DCCD1}">
              <a14:hiddenFill xmlns:a14="http://schemas.microsoft.com/office/drawing/2010/main" xmlns="">
                <a:noFill/>
              </a14:hiddenFill>
            </a:ext>
          </a:extLst>
        </p:spPr>
        <p:txBody>
          <a:bodyPr wrap="none" anchor="ctr"/>
          <a:lstStyle/>
          <a:p>
            <a:pPr fontAlgn="auto">
              <a:spcBef>
                <a:spcPts val="0"/>
              </a:spcBef>
              <a:spcAft>
                <a:spcPts val="0"/>
              </a:spcAft>
              <a:defRPr/>
            </a:pPr>
            <a:endParaRPr lang="en-AU" kern="0">
              <a:solidFill>
                <a:srgbClr val="0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08175" y="611188"/>
            <a:ext cx="6264275" cy="457200"/>
          </a:xfrm>
          <a:prstGeom prst="rect">
            <a:avLst/>
          </a:prstGeom>
        </p:spPr>
        <p:txBody>
          <a:bodyP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endParaRPr lang="en-AU" altLang="en-US" sz="3200" b="1" dirty="0" smtClean="0">
              <a:latin typeface="Papyrus" pitchFamily="66" charset="0"/>
            </a:endParaRPr>
          </a:p>
        </p:txBody>
      </p:sp>
      <p:pic>
        <p:nvPicPr>
          <p:cNvPr id="28675" name="Picture 4"/>
          <p:cNvPicPr>
            <a:picLocks noChangeAspect="1"/>
          </p:cNvPicPr>
          <p:nvPr/>
        </p:nvPicPr>
        <p:blipFill>
          <a:blip r:embed="rId2" cstate="print"/>
          <a:srcRect/>
          <a:stretch>
            <a:fillRect/>
          </a:stretch>
        </p:blipFill>
        <p:spPr bwMode="auto">
          <a:xfrm rot="6523754">
            <a:off x="341313" y="212725"/>
            <a:ext cx="1254125" cy="1254125"/>
          </a:xfrm>
          <a:prstGeom prst="rect">
            <a:avLst/>
          </a:prstGeom>
          <a:noFill/>
          <a:ln w="9525">
            <a:noFill/>
            <a:miter lim="800000"/>
            <a:headEnd/>
            <a:tailEnd/>
          </a:ln>
        </p:spPr>
      </p:pic>
      <p:sp>
        <p:nvSpPr>
          <p:cNvPr id="11" name="Title 1"/>
          <p:cNvSpPr txBox="1">
            <a:spLocks/>
          </p:cNvSpPr>
          <p:nvPr/>
        </p:nvSpPr>
        <p:spPr bwMode="auto">
          <a:xfrm>
            <a:off x="1763713" y="979488"/>
            <a:ext cx="68961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rtl="0" eaLnBrk="0" fontAlgn="base" hangingPunct="0">
              <a:spcBef>
                <a:spcPct val="0"/>
              </a:spcBef>
              <a:spcAft>
                <a:spcPct val="0"/>
              </a:spcAft>
              <a:defRPr sz="24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Arial" charset="0"/>
              </a:defRPr>
            </a:lvl2pPr>
            <a:lvl3pPr algn="l" rtl="0" eaLnBrk="0" fontAlgn="base" hangingPunct="0">
              <a:spcBef>
                <a:spcPct val="0"/>
              </a:spcBef>
              <a:spcAft>
                <a:spcPct val="0"/>
              </a:spcAft>
              <a:defRPr sz="2400">
                <a:solidFill>
                  <a:schemeClr val="bg2"/>
                </a:solidFill>
                <a:latin typeface="Arial" charset="0"/>
              </a:defRPr>
            </a:lvl3pPr>
            <a:lvl4pPr algn="l" rtl="0" eaLnBrk="0" fontAlgn="base" hangingPunct="0">
              <a:spcBef>
                <a:spcPct val="0"/>
              </a:spcBef>
              <a:spcAft>
                <a:spcPct val="0"/>
              </a:spcAft>
              <a:defRPr sz="2400">
                <a:solidFill>
                  <a:schemeClr val="bg2"/>
                </a:solidFill>
                <a:latin typeface="Arial" charset="0"/>
              </a:defRPr>
            </a:lvl4pPr>
            <a:lvl5pPr algn="l" rtl="0" eaLnBrk="0" fontAlgn="base" hangingPunct="0">
              <a:spcBef>
                <a:spcPct val="0"/>
              </a:spcBef>
              <a:spcAft>
                <a:spcPct val="0"/>
              </a:spcAft>
              <a:defRPr sz="2400">
                <a:solidFill>
                  <a:schemeClr val="bg2"/>
                </a:solidFill>
                <a:latin typeface="Arial" charset="0"/>
              </a:defRPr>
            </a:lvl5pPr>
            <a:lvl6pPr marL="457200" algn="l" rtl="0" fontAlgn="base">
              <a:spcBef>
                <a:spcPct val="0"/>
              </a:spcBef>
              <a:spcAft>
                <a:spcPct val="0"/>
              </a:spcAft>
              <a:defRPr sz="2400">
                <a:solidFill>
                  <a:schemeClr val="bg2"/>
                </a:solidFill>
                <a:latin typeface="Arial" charset="0"/>
              </a:defRPr>
            </a:lvl6pPr>
            <a:lvl7pPr marL="914400" algn="l" rtl="0" fontAlgn="base">
              <a:spcBef>
                <a:spcPct val="0"/>
              </a:spcBef>
              <a:spcAft>
                <a:spcPct val="0"/>
              </a:spcAft>
              <a:defRPr sz="2400">
                <a:solidFill>
                  <a:schemeClr val="bg2"/>
                </a:solidFill>
                <a:latin typeface="Arial" charset="0"/>
              </a:defRPr>
            </a:lvl7pPr>
            <a:lvl8pPr marL="1371600" algn="l" rtl="0" fontAlgn="base">
              <a:spcBef>
                <a:spcPct val="0"/>
              </a:spcBef>
              <a:spcAft>
                <a:spcPct val="0"/>
              </a:spcAft>
              <a:defRPr sz="2400">
                <a:solidFill>
                  <a:schemeClr val="bg2"/>
                </a:solidFill>
                <a:latin typeface="Arial" charset="0"/>
              </a:defRPr>
            </a:lvl8pPr>
            <a:lvl9pPr marL="1828800" algn="l" rtl="0" fontAlgn="base">
              <a:spcBef>
                <a:spcPct val="0"/>
              </a:spcBef>
              <a:spcAft>
                <a:spcPct val="0"/>
              </a:spcAft>
              <a:defRPr sz="2400">
                <a:solidFill>
                  <a:schemeClr val="bg2"/>
                </a:solidFill>
                <a:latin typeface="Arial" charset="0"/>
              </a:defRPr>
            </a:lvl9pPr>
          </a:lstStyle>
          <a:p>
            <a:pPr algn="r">
              <a:defRPr/>
            </a:pPr>
            <a:r>
              <a:rPr lang="en-AU" altLang="en-US" sz="3200" b="1" kern="0" dirty="0" smtClean="0">
                <a:solidFill>
                  <a:srgbClr val="000000"/>
                </a:solidFill>
                <a:latin typeface="Arial Unicode MS" pitchFamily="34" charset="-128"/>
                <a:ea typeface="Arial Unicode MS" pitchFamily="34" charset="-128"/>
                <a:cs typeface="Arial Unicode MS" pitchFamily="34" charset="-128"/>
              </a:rPr>
              <a:t>Trans Tasman</a:t>
            </a:r>
            <a:r>
              <a:rPr lang="en-AU" altLang="en-US" sz="4000" b="1" kern="0" dirty="0" smtClean="0">
                <a:solidFill>
                  <a:srgbClr val="000000"/>
                </a:solidFill>
                <a:latin typeface="Papyrus" pitchFamily="66" charset="0"/>
              </a:rPr>
              <a:t> </a:t>
            </a:r>
            <a:r>
              <a:rPr lang="en-AU" altLang="en-US" sz="3200" b="1" kern="0" dirty="0" smtClean="0">
                <a:solidFill>
                  <a:srgbClr val="000000"/>
                </a:solidFill>
                <a:latin typeface="Arial Unicode MS" pitchFamily="34" charset="-128"/>
                <a:ea typeface="Arial Unicode MS" pitchFamily="34" charset="-128"/>
                <a:cs typeface="Arial Unicode MS" pitchFamily="34" charset="-128"/>
              </a:rPr>
              <a:t>Travel Arrangement </a:t>
            </a:r>
          </a:p>
        </p:txBody>
      </p:sp>
      <p:sp>
        <p:nvSpPr>
          <p:cNvPr id="13" name="Line 5"/>
          <p:cNvSpPr>
            <a:spLocks noChangeShapeType="1"/>
          </p:cNvSpPr>
          <p:nvPr/>
        </p:nvSpPr>
        <p:spPr bwMode="auto">
          <a:xfrm>
            <a:off x="684213" y="1460500"/>
            <a:ext cx="7848600" cy="0"/>
          </a:xfrm>
          <a:prstGeom prst="line">
            <a:avLst/>
          </a:prstGeom>
          <a:noFill/>
          <a:ln w="3175">
            <a:solidFill>
              <a:srgbClr val="C02424"/>
            </a:solidFill>
            <a:round/>
            <a:headEnd/>
            <a:tailEnd/>
          </a:ln>
          <a:extLst>
            <a:ext uri="{909E8E84-426E-40DD-AFC4-6F175D3DCCD1}">
              <a14:hiddenFill xmlns:a14="http://schemas.microsoft.com/office/drawing/2010/main" xmlns="">
                <a:noFill/>
              </a14:hiddenFill>
            </a:ext>
          </a:extLst>
        </p:spPr>
        <p:txBody>
          <a:bodyPr wrap="none" anchor="ctr"/>
          <a:lstStyle/>
          <a:p>
            <a:pPr fontAlgn="auto">
              <a:spcBef>
                <a:spcPts val="0"/>
              </a:spcBef>
              <a:spcAft>
                <a:spcPts val="0"/>
              </a:spcAft>
              <a:defRPr/>
            </a:pPr>
            <a:endParaRPr lang="en-AU" kern="0">
              <a:solidFill>
                <a:srgbClr val="000000"/>
              </a:solidFill>
            </a:endParaRPr>
          </a:p>
        </p:txBody>
      </p:sp>
      <p:sp>
        <p:nvSpPr>
          <p:cNvPr id="8" name="Content Placeholder 2"/>
          <p:cNvSpPr txBox="1">
            <a:spLocks/>
          </p:cNvSpPr>
          <p:nvPr/>
        </p:nvSpPr>
        <p:spPr bwMode="auto">
          <a:xfrm>
            <a:off x="476250" y="1666874"/>
            <a:ext cx="8183563" cy="4498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bIns="36000"/>
          <a:lstStyle>
            <a:lvl1pPr marL="342900" indent="-342900" algn="l" rtl="0" eaLnBrk="0" fontAlgn="base" hangingPunct="0">
              <a:spcBef>
                <a:spcPct val="20000"/>
              </a:spcBef>
              <a:spcAft>
                <a:spcPct val="0"/>
              </a:spcAft>
              <a:buFont typeface="Wingdings" pitchFamily="2" charset="2"/>
              <a:buChar char="§"/>
              <a:defRPr sz="15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15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1500">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1500">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sz="1500">
                <a:solidFill>
                  <a:schemeClr val="tx1"/>
                </a:solidFill>
                <a:latin typeface="+mn-lt"/>
              </a:defRPr>
            </a:lvl5pPr>
            <a:lvl6pPr marL="2514600" indent="-228600" algn="l" rtl="0" fontAlgn="base">
              <a:spcBef>
                <a:spcPct val="20000"/>
              </a:spcBef>
              <a:spcAft>
                <a:spcPct val="0"/>
              </a:spcAft>
              <a:buFont typeface="Wingdings" pitchFamily="2" charset="2"/>
              <a:buChar char="§"/>
              <a:defRPr sz="1500">
                <a:solidFill>
                  <a:schemeClr val="tx1"/>
                </a:solidFill>
                <a:latin typeface="+mn-lt"/>
              </a:defRPr>
            </a:lvl6pPr>
            <a:lvl7pPr marL="2971800" indent="-228600" algn="l" rtl="0" fontAlgn="base">
              <a:spcBef>
                <a:spcPct val="20000"/>
              </a:spcBef>
              <a:spcAft>
                <a:spcPct val="0"/>
              </a:spcAft>
              <a:buFont typeface="Wingdings" pitchFamily="2" charset="2"/>
              <a:buChar char="§"/>
              <a:defRPr sz="1500">
                <a:solidFill>
                  <a:schemeClr val="tx1"/>
                </a:solidFill>
                <a:latin typeface="+mn-lt"/>
              </a:defRPr>
            </a:lvl7pPr>
            <a:lvl8pPr marL="3429000" indent="-228600" algn="l" rtl="0" fontAlgn="base">
              <a:spcBef>
                <a:spcPct val="20000"/>
              </a:spcBef>
              <a:spcAft>
                <a:spcPct val="0"/>
              </a:spcAft>
              <a:buFont typeface="Wingdings" pitchFamily="2" charset="2"/>
              <a:buChar char="§"/>
              <a:defRPr sz="1500">
                <a:solidFill>
                  <a:schemeClr val="tx1"/>
                </a:solidFill>
                <a:latin typeface="+mn-lt"/>
              </a:defRPr>
            </a:lvl8pPr>
            <a:lvl9pPr marL="3886200" indent="-228600" algn="l" rtl="0" fontAlgn="base">
              <a:spcBef>
                <a:spcPct val="20000"/>
              </a:spcBef>
              <a:spcAft>
                <a:spcPct val="0"/>
              </a:spcAft>
              <a:buFont typeface="Wingdings" pitchFamily="2" charset="2"/>
              <a:buChar char="§"/>
              <a:defRPr sz="1500">
                <a:solidFill>
                  <a:schemeClr val="tx1"/>
                </a:solidFill>
                <a:latin typeface="+mn-lt"/>
              </a:defRPr>
            </a:lvl9pPr>
          </a:lstStyle>
          <a:p>
            <a:pPr algn="just">
              <a:defRPr/>
            </a:pPr>
            <a:r>
              <a:rPr lang="en-US" sz="2000" dirty="0" smtClean="0">
                <a:solidFill>
                  <a:srgbClr val="0070C0"/>
                </a:solidFill>
                <a:latin typeface="Arial" pitchFamily="34" charset="0"/>
                <a:cs typeface="Arial" pitchFamily="34" charset="0"/>
              </a:rPr>
              <a:t>The Trans-Tasman Travel Arrangement is an informal agreement between Australia and New Zealand which allows for the free movement of citizens of one of these nations to the other </a:t>
            </a:r>
          </a:p>
          <a:p>
            <a:pPr algn="just">
              <a:defRPr/>
            </a:pPr>
            <a:r>
              <a:rPr lang="en-US" sz="2000" dirty="0" smtClean="0">
                <a:latin typeface="Arial" pitchFamily="34" charset="0"/>
                <a:cs typeface="Arial" pitchFamily="34" charset="0"/>
              </a:rPr>
              <a:t>The arrangement came into effect in 1973, and allows citizens of each country to live and work in the other country, with some restrictions</a:t>
            </a:r>
            <a:endParaRPr lang="en-AU" sz="1000" kern="0" dirty="0" smtClean="0">
              <a:latin typeface="Arial" pitchFamily="34" charset="0"/>
              <a:cs typeface="Arial" pitchFamily="34" charset="0"/>
            </a:endParaRPr>
          </a:p>
          <a:p>
            <a:pPr algn="just">
              <a:defRPr/>
            </a:pPr>
            <a:r>
              <a:rPr lang="en-AU" sz="2000" kern="0" dirty="0" smtClean="0">
                <a:solidFill>
                  <a:srgbClr val="0070C0"/>
                </a:solidFill>
                <a:latin typeface="Arial" pitchFamily="34" charset="0"/>
                <a:cs typeface="Arial" pitchFamily="34" charset="0"/>
              </a:rPr>
              <a:t>The Australian Federal Government amended the TTTA to restrict New Zealand citizens arriving in Australia after 26 February 2001 access to certain social security payments (those not covered by the bilateral agreement)</a:t>
            </a:r>
          </a:p>
          <a:p>
            <a:pPr algn="just">
              <a:defRPr/>
            </a:pPr>
            <a:r>
              <a:rPr lang="en-AU" sz="2000" kern="0" dirty="0" smtClean="0">
                <a:solidFill>
                  <a:srgbClr val="000000"/>
                </a:solidFill>
                <a:latin typeface="Arial" pitchFamily="34" charset="0"/>
                <a:cs typeface="Arial" pitchFamily="34" charset="0"/>
              </a:rPr>
              <a:t>For as many as 60% of New Zealand citizens who migrated to Australia after this date in 2001, the cost and process of pursuing a permanent residence visa (and therefore citizenship) can be prohibitive if not unattainable</a:t>
            </a:r>
            <a:endParaRPr lang="en-AU" sz="2000" kern="0" dirty="0" smtClean="0">
              <a:solidFill>
                <a:srgbClr val="0070C0"/>
              </a:solidFill>
              <a:latin typeface="Arial" pitchFamily="34" charset="0"/>
              <a:cs typeface="Arial" pitchFamily="34" charset="0"/>
            </a:endParaRPr>
          </a:p>
          <a:p>
            <a:pPr>
              <a:buFont typeface="Arial" charset="0"/>
              <a:buChar char="•"/>
              <a:defRPr/>
            </a:pPr>
            <a:endParaRPr lang="en-AU" sz="1000" kern="0" dirty="0" smtClean="0">
              <a:solidFill>
                <a:srgbClr val="000000"/>
              </a:solidFill>
              <a:latin typeface="Arial" pitchFamily="34" charset="0"/>
              <a:cs typeface="Arial" pitchFamily="34" charset="0"/>
            </a:endParaRPr>
          </a:p>
          <a:p>
            <a:pPr marL="0" indent="0">
              <a:buFont typeface="Wingdings" pitchFamily="2" charset="2"/>
              <a:buNone/>
              <a:defRPr/>
            </a:pPr>
            <a:endParaRPr lang="en-AU" kern="0" dirty="0">
              <a:solidFill>
                <a:srgbClr val="000000"/>
              </a:solidFill>
              <a:latin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08175" y="611188"/>
            <a:ext cx="6264275" cy="457200"/>
          </a:xfrm>
          <a:prstGeom prst="rect">
            <a:avLst/>
          </a:prstGeom>
        </p:spPr>
        <p:txBody>
          <a:bodyP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endParaRPr lang="en-AU" altLang="en-US" sz="3200" b="1" dirty="0" smtClean="0">
              <a:latin typeface="Papyrus" pitchFamily="66" charset="0"/>
            </a:endParaRPr>
          </a:p>
        </p:txBody>
      </p:sp>
      <p:pic>
        <p:nvPicPr>
          <p:cNvPr id="28675" name="Picture 4"/>
          <p:cNvPicPr>
            <a:picLocks noChangeAspect="1"/>
          </p:cNvPicPr>
          <p:nvPr/>
        </p:nvPicPr>
        <p:blipFill>
          <a:blip r:embed="rId2" cstate="print"/>
          <a:srcRect/>
          <a:stretch>
            <a:fillRect/>
          </a:stretch>
        </p:blipFill>
        <p:spPr bwMode="auto">
          <a:xfrm rot="6523754">
            <a:off x="341313" y="212725"/>
            <a:ext cx="1254125" cy="1254125"/>
          </a:xfrm>
          <a:prstGeom prst="rect">
            <a:avLst/>
          </a:prstGeom>
          <a:noFill/>
          <a:ln w="9525">
            <a:noFill/>
            <a:miter lim="800000"/>
            <a:headEnd/>
            <a:tailEnd/>
          </a:ln>
        </p:spPr>
      </p:pic>
      <p:sp>
        <p:nvSpPr>
          <p:cNvPr id="11" name="Title 1"/>
          <p:cNvSpPr txBox="1">
            <a:spLocks/>
          </p:cNvSpPr>
          <p:nvPr/>
        </p:nvSpPr>
        <p:spPr bwMode="auto">
          <a:xfrm>
            <a:off x="1763713" y="979488"/>
            <a:ext cx="68961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rtl="0" eaLnBrk="0" fontAlgn="base" hangingPunct="0">
              <a:spcBef>
                <a:spcPct val="0"/>
              </a:spcBef>
              <a:spcAft>
                <a:spcPct val="0"/>
              </a:spcAft>
              <a:defRPr sz="24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Arial" charset="0"/>
              </a:defRPr>
            </a:lvl2pPr>
            <a:lvl3pPr algn="l" rtl="0" eaLnBrk="0" fontAlgn="base" hangingPunct="0">
              <a:spcBef>
                <a:spcPct val="0"/>
              </a:spcBef>
              <a:spcAft>
                <a:spcPct val="0"/>
              </a:spcAft>
              <a:defRPr sz="2400">
                <a:solidFill>
                  <a:schemeClr val="bg2"/>
                </a:solidFill>
                <a:latin typeface="Arial" charset="0"/>
              </a:defRPr>
            </a:lvl3pPr>
            <a:lvl4pPr algn="l" rtl="0" eaLnBrk="0" fontAlgn="base" hangingPunct="0">
              <a:spcBef>
                <a:spcPct val="0"/>
              </a:spcBef>
              <a:spcAft>
                <a:spcPct val="0"/>
              </a:spcAft>
              <a:defRPr sz="2400">
                <a:solidFill>
                  <a:schemeClr val="bg2"/>
                </a:solidFill>
                <a:latin typeface="Arial" charset="0"/>
              </a:defRPr>
            </a:lvl4pPr>
            <a:lvl5pPr algn="l" rtl="0" eaLnBrk="0" fontAlgn="base" hangingPunct="0">
              <a:spcBef>
                <a:spcPct val="0"/>
              </a:spcBef>
              <a:spcAft>
                <a:spcPct val="0"/>
              </a:spcAft>
              <a:defRPr sz="2400">
                <a:solidFill>
                  <a:schemeClr val="bg2"/>
                </a:solidFill>
                <a:latin typeface="Arial" charset="0"/>
              </a:defRPr>
            </a:lvl5pPr>
            <a:lvl6pPr marL="457200" algn="l" rtl="0" fontAlgn="base">
              <a:spcBef>
                <a:spcPct val="0"/>
              </a:spcBef>
              <a:spcAft>
                <a:spcPct val="0"/>
              </a:spcAft>
              <a:defRPr sz="2400">
                <a:solidFill>
                  <a:schemeClr val="bg2"/>
                </a:solidFill>
                <a:latin typeface="Arial" charset="0"/>
              </a:defRPr>
            </a:lvl6pPr>
            <a:lvl7pPr marL="914400" algn="l" rtl="0" fontAlgn="base">
              <a:spcBef>
                <a:spcPct val="0"/>
              </a:spcBef>
              <a:spcAft>
                <a:spcPct val="0"/>
              </a:spcAft>
              <a:defRPr sz="2400">
                <a:solidFill>
                  <a:schemeClr val="bg2"/>
                </a:solidFill>
                <a:latin typeface="Arial" charset="0"/>
              </a:defRPr>
            </a:lvl7pPr>
            <a:lvl8pPr marL="1371600" algn="l" rtl="0" fontAlgn="base">
              <a:spcBef>
                <a:spcPct val="0"/>
              </a:spcBef>
              <a:spcAft>
                <a:spcPct val="0"/>
              </a:spcAft>
              <a:defRPr sz="2400">
                <a:solidFill>
                  <a:schemeClr val="bg2"/>
                </a:solidFill>
                <a:latin typeface="Arial" charset="0"/>
              </a:defRPr>
            </a:lvl8pPr>
            <a:lvl9pPr marL="1828800" algn="l" rtl="0" fontAlgn="base">
              <a:spcBef>
                <a:spcPct val="0"/>
              </a:spcBef>
              <a:spcAft>
                <a:spcPct val="0"/>
              </a:spcAft>
              <a:defRPr sz="2400">
                <a:solidFill>
                  <a:schemeClr val="bg2"/>
                </a:solidFill>
                <a:latin typeface="Arial" charset="0"/>
              </a:defRPr>
            </a:lvl9pPr>
          </a:lstStyle>
          <a:p>
            <a:pPr algn="r">
              <a:defRPr/>
            </a:pPr>
            <a:r>
              <a:rPr lang="en-AU" altLang="en-US" sz="3200" b="1" kern="0" dirty="0" smtClean="0">
                <a:solidFill>
                  <a:srgbClr val="000000"/>
                </a:solidFill>
                <a:latin typeface="Arial Unicode MS" pitchFamily="34" charset="-128"/>
                <a:ea typeface="Arial Unicode MS" pitchFamily="34" charset="-128"/>
                <a:cs typeface="Arial Unicode MS" pitchFamily="34" charset="-128"/>
              </a:rPr>
              <a:t>Permanent Residence</a:t>
            </a:r>
            <a:r>
              <a:rPr lang="en-AU" altLang="en-US" sz="3200" b="1" kern="0" dirty="0" smtClean="0">
                <a:solidFill>
                  <a:srgbClr val="000000"/>
                </a:solidFill>
                <a:latin typeface="Arial Unicode MS" pitchFamily="34" charset="-128"/>
                <a:ea typeface="Arial Unicode MS" pitchFamily="34" charset="-128"/>
                <a:cs typeface="Arial Unicode MS" pitchFamily="34" charset="-128"/>
              </a:rPr>
              <a:t> </a:t>
            </a:r>
            <a:endParaRPr lang="en-AU" altLang="en-US" sz="3200" b="1" kern="0" dirty="0" smtClean="0">
              <a:solidFill>
                <a:srgbClr val="000000"/>
              </a:solidFill>
              <a:latin typeface="Arial Unicode MS" pitchFamily="34" charset="-128"/>
              <a:ea typeface="Arial Unicode MS" pitchFamily="34" charset="-128"/>
              <a:cs typeface="Arial Unicode MS" pitchFamily="34" charset="-128"/>
            </a:endParaRPr>
          </a:p>
        </p:txBody>
      </p:sp>
      <p:sp>
        <p:nvSpPr>
          <p:cNvPr id="13" name="Line 5"/>
          <p:cNvSpPr>
            <a:spLocks noChangeShapeType="1"/>
          </p:cNvSpPr>
          <p:nvPr/>
        </p:nvSpPr>
        <p:spPr bwMode="auto">
          <a:xfrm>
            <a:off x="684213" y="1460500"/>
            <a:ext cx="7848600" cy="0"/>
          </a:xfrm>
          <a:prstGeom prst="line">
            <a:avLst/>
          </a:prstGeom>
          <a:noFill/>
          <a:ln w="3175">
            <a:solidFill>
              <a:srgbClr val="C02424"/>
            </a:solidFill>
            <a:round/>
            <a:headEnd/>
            <a:tailEnd/>
          </a:ln>
          <a:extLst>
            <a:ext uri="{909E8E84-426E-40DD-AFC4-6F175D3DCCD1}">
              <a14:hiddenFill xmlns:a14="http://schemas.microsoft.com/office/drawing/2010/main" xmlns="">
                <a:noFill/>
              </a14:hiddenFill>
            </a:ext>
          </a:extLst>
        </p:spPr>
        <p:txBody>
          <a:bodyPr wrap="none" anchor="ctr"/>
          <a:lstStyle/>
          <a:p>
            <a:pPr fontAlgn="auto">
              <a:spcBef>
                <a:spcPts val="0"/>
              </a:spcBef>
              <a:spcAft>
                <a:spcPts val="0"/>
              </a:spcAft>
              <a:defRPr/>
            </a:pPr>
            <a:endParaRPr lang="en-AU" kern="0">
              <a:solidFill>
                <a:srgbClr val="000000"/>
              </a:solidFill>
            </a:endParaRPr>
          </a:p>
        </p:txBody>
      </p:sp>
      <p:sp>
        <p:nvSpPr>
          <p:cNvPr id="8" name="Content Placeholder 2"/>
          <p:cNvSpPr txBox="1">
            <a:spLocks/>
          </p:cNvSpPr>
          <p:nvPr/>
        </p:nvSpPr>
        <p:spPr bwMode="auto">
          <a:xfrm>
            <a:off x="476250" y="1666874"/>
            <a:ext cx="8183563" cy="4498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bIns="36000"/>
          <a:lstStyle>
            <a:lvl1pPr marL="342900" indent="-342900" algn="l" rtl="0" eaLnBrk="0" fontAlgn="base" hangingPunct="0">
              <a:spcBef>
                <a:spcPct val="20000"/>
              </a:spcBef>
              <a:spcAft>
                <a:spcPct val="0"/>
              </a:spcAft>
              <a:buFont typeface="Wingdings" pitchFamily="2" charset="2"/>
              <a:buChar char="§"/>
              <a:defRPr sz="15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15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1500">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1500">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sz="1500">
                <a:solidFill>
                  <a:schemeClr val="tx1"/>
                </a:solidFill>
                <a:latin typeface="+mn-lt"/>
              </a:defRPr>
            </a:lvl5pPr>
            <a:lvl6pPr marL="2514600" indent="-228600" algn="l" rtl="0" fontAlgn="base">
              <a:spcBef>
                <a:spcPct val="20000"/>
              </a:spcBef>
              <a:spcAft>
                <a:spcPct val="0"/>
              </a:spcAft>
              <a:buFont typeface="Wingdings" pitchFamily="2" charset="2"/>
              <a:buChar char="§"/>
              <a:defRPr sz="1500">
                <a:solidFill>
                  <a:schemeClr val="tx1"/>
                </a:solidFill>
                <a:latin typeface="+mn-lt"/>
              </a:defRPr>
            </a:lvl6pPr>
            <a:lvl7pPr marL="2971800" indent="-228600" algn="l" rtl="0" fontAlgn="base">
              <a:spcBef>
                <a:spcPct val="20000"/>
              </a:spcBef>
              <a:spcAft>
                <a:spcPct val="0"/>
              </a:spcAft>
              <a:buFont typeface="Wingdings" pitchFamily="2" charset="2"/>
              <a:buChar char="§"/>
              <a:defRPr sz="1500">
                <a:solidFill>
                  <a:schemeClr val="tx1"/>
                </a:solidFill>
                <a:latin typeface="+mn-lt"/>
              </a:defRPr>
            </a:lvl7pPr>
            <a:lvl8pPr marL="3429000" indent="-228600" algn="l" rtl="0" fontAlgn="base">
              <a:spcBef>
                <a:spcPct val="20000"/>
              </a:spcBef>
              <a:spcAft>
                <a:spcPct val="0"/>
              </a:spcAft>
              <a:buFont typeface="Wingdings" pitchFamily="2" charset="2"/>
              <a:buChar char="§"/>
              <a:defRPr sz="1500">
                <a:solidFill>
                  <a:schemeClr val="tx1"/>
                </a:solidFill>
                <a:latin typeface="+mn-lt"/>
              </a:defRPr>
            </a:lvl8pPr>
            <a:lvl9pPr marL="3886200" indent="-228600" algn="l" rtl="0" fontAlgn="base">
              <a:spcBef>
                <a:spcPct val="20000"/>
              </a:spcBef>
              <a:spcAft>
                <a:spcPct val="0"/>
              </a:spcAft>
              <a:buFont typeface="Wingdings" pitchFamily="2" charset="2"/>
              <a:buChar char="§"/>
              <a:defRPr sz="1500">
                <a:solidFill>
                  <a:schemeClr val="tx1"/>
                </a:solidFill>
                <a:latin typeface="+mn-lt"/>
              </a:defRPr>
            </a:lvl9pPr>
          </a:lstStyle>
          <a:p>
            <a:pPr>
              <a:defRPr/>
            </a:pPr>
            <a:r>
              <a:rPr lang="en-US" sz="2000" dirty="0" smtClean="0">
                <a:solidFill>
                  <a:srgbClr val="0070C0"/>
                </a:solidFill>
                <a:latin typeface="Arial" pitchFamily="34" charset="0"/>
                <a:cs typeface="Arial" pitchFamily="34" charset="0"/>
              </a:rPr>
              <a:t>You have to be a Permanent Resident of Australia to qualify for the following;</a:t>
            </a:r>
          </a:p>
          <a:p>
            <a:pPr>
              <a:defRPr/>
            </a:pPr>
            <a:r>
              <a:rPr lang="en-US" sz="2000" dirty="0" smtClean="0">
                <a:latin typeface="Arial" pitchFamily="34" charset="0"/>
                <a:cs typeface="Arial" pitchFamily="34" charset="0"/>
              </a:rPr>
              <a:t>Unemployment benefits and alike (including flood relief)</a:t>
            </a:r>
            <a:endParaRPr lang="en-US" sz="2000" dirty="0" smtClean="0">
              <a:latin typeface="Arial" pitchFamily="34" charset="0"/>
              <a:cs typeface="Arial" pitchFamily="34" charset="0"/>
            </a:endParaRPr>
          </a:p>
          <a:p>
            <a:pPr>
              <a:defRPr/>
            </a:pPr>
            <a:r>
              <a:rPr lang="en-US" sz="2000" kern="0" dirty="0" smtClean="0">
                <a:latin typeface="Arial" pitchFamily="34" charset="0"/>
                <a:cs typeface="Arial" pitchFamily="34" charset="0"/>
              </a:rPr>
              <a:t>Assisted &amp; social housing including emergency accommodation</a:t>
            </a:r>
            <a:endParaRPr lang="en-US" sz="2000" kern="0" dirty="0" smtClean="0">
              <a:latin typeface="Arial" pitchFamily="34" charset="0"/>
              <a:cs typeface="Arial" pitchFamily="34" charset="0"/>
            </a:endParaRPr>
          </a:p>
          <a:p>
            <a:pPr>
              <a:defRPr/>
            </a:pPr>
            <a:r>
              <a:rPr lang="en-US" sz="2000" kern="0" dirty="0" smtClean="0">
                <a:latin typeface="Arial" pitchFamily="34" charset="0"/>
                <a:cs typeface="Arial" pitchFamily="34" charset="0"/>
              </a:rPr>
              <a:t>Assisted job search services</a:t>
            </a:r>
          </a:p>
          <a:p>
            <a:pPr>
              <a:defRPr/>
            </a:pPr>
            <a:r>
              <a:rPr lang="en-US" sz="2000" kern="0" dirty="0" smtClean="0">
                <a:latin typeface="Arial" pitchFamily="34" charset="0"/>
                <a:cs typeface="Arial" pitchFamily="34" charset="0"/>
              </a:rPr>
              <a:t>Many government funded programs and incentives</a:t>
            </a:r>
          </a:p>
          <a:p>
            <a:pPr>
              <a:defRPr/>
            </a:pPr>
            <a:r>
              <a:rPr lang="en-US" sz="2000" kern="0" dirty="0" smtClean="0">
                <a:latin typeface="Arial" pitchFamily="34" charset="0"/>
                <a:cs typeface="Arial" pitchFamily="34" charset="0"/>
              </a:rPr>
              <a:t>Some insurance cover</a:t>
            </a:r>
            <a:endParaRPr lang="en-US" sz="2000" kern="0" dirty="0" smtClean="0">
              <a:solidFill>
                <a:srgbClr val="000000"/>
              </a:solidFill>
              <a:latin typeface="Arial" pitchFamily="34" charset="0"/>
              <a:cs typeface="Arial" pitchFamily="34" charset="0"/>
            </a:endParaRPr>
          </a:p>
          <a:p>
            <a:pPr>
              <a:defRPr/>
            </a:pPr>
            <a:r>
              <a:rPr lang="en-US" sz="2000" dirty="0" smtClean="0">
                <a:solidFill>
                  <a:srgbClr val="0070C0"/>
                </a:solidFill>
                <a:latin typeface="Arial" pitchFamily="34" charset="0"/>
                <a:cs typeface="Arial" pitchFamily="34" charset="0"/>
              </a:rPr>
              <a:t>You have to be </a:t>
            </a:r>
            <a:r>
              <a:rPr lang="en-US" sz="2000" dirty="0" smtClean="0">
                <a:solidFill>
                  <a:srgbClr val="0070C0"/>
                </a:solidFill>
                <a:latin typeface="Arial" pitchFamily="34" charset="0"/>
                <a:cs typeface="Arial" pitchFamily="34" charset="0"/>
              </a:rPr>
              <a:t>an Australian </a:t>
            </a:r>
            <a:r>
              <a:rPr lang="en-US" sz="2000" dirty="0" smtClean="0">
                <a:solidFill>
                  <a:srgbClr val="0070C0"/>
                </a:solidFill>
                <a:latin typeface="Arial" pitchFamily="34" charset="0"/>
                <a:cs typeface="Arial" pitchFamily="34" charset="0"/>
              </a:rPr>
              <a:t>Citizen</a:t>
            </a:r>
            <a:r>
              <a:rPr lang="en-US" sz="2000" dirty="0" smtClean="0">
                <a:solidFill>
                  <a:srgbClr val="0070C0"/>
                </a:solidFill>
                <a:latin typeface="Arial" pitchFamily="34" charset="0"/>
                <a:cs typeface="Arial" pitchFamily="34" charset="0"/>
              </a:rPr>
              <a:t> to;</a:t>
            </a:r>
          </a:p>
          <a:p>
            <a:pPr>
              <a:defRPr/>
            </a:pPr>
            <a:r>
              <a:rPr lang="en-US" sz="2000" kern="0" dirty="0" smtClean="0">
                <a:latin typeface="Arial" pitchFamily="34" charset="0"/>
                <a:cs typeface="Arial" pitchFamily="34" charset="0"/>
              </a:rPr>
              <a:t>Get a student loan or allowance</a:t>
            </a:r>
          </a:p>
          <a:p>
            <a:pPr>
              <a:defRPr/>
            </a:pPr>
            <a:r>
              <a:rPr lang="en-US" sz="2000" kern="0" dirty="0" smtClean="0">
                <a:latin typeface="Arial" pitchFamily="34" charset="0"/>
                <a:cs typeface="Arial" pitchFamily="34" charset="0"/>
              </a:rPr>
              <a:t>Work for a government (federal) department </a:t>
            </a:r>
            <a:r>
              <a:rPr lang="en-US" sz="2000" kern="0" dirty="0" err="1" smtClean="0">
                <a:latin typeface="Arial" pitchFamily="34" charset="0"/>
                <a:cs typeface="Arial" pitchFamily="34" charset="0"/>
              </a:rPr>
              <a:t>ie</a:t>
            </a:r>
            <a:r>
              <a:rPr lang="en-US" sz="2000" kern="0" dirty="0" smtClean="0">
                <a:latin typeface="Arial" pitchFamily="34" charset="0"/>
                <a:cs typeface="Arial" pitchFamily="34" charset="0"/>
              </a:rPr>
              <a:t>; Centrelink, ATO</a:t>
            </a:r>
          </a:p>
          <a:p>
            <a:pPr>
              <a:defRPr/>
            </a:pPr>
            <a:r>
              <a:rPr lang="en-US" sz="2000" kern="0" dirty="0" smtClean="0">
                <a:latin typeface="Arial" pitchFamily="34" charset="0"/>
                <a:cs typeface="Arial" pitchFamily="34" charset="0"/>
              </a:rPr>
              <a:t>Join the armed forces</a:t>
            </a:r>
          </a:p>
          <a:p>
            <a:pPr>
              <a:defRPr/>
            </a:pPr>
            <a:r>
              <a:rPr lang="en-US" sz="2000" kern="0" dirty="0" smtClean="0">
                <a:latin typeface="Arial" pitchFamily="34" charset="0"/>
                <a:cs typeface="Arial" pitchFamily="34" charset="0"/>
              </a:rPr>
              <a:t>Vote</a:t>
            </a:r>
            <a:endParaRPr lang="en-AU" sz="2000" kern="0" dirty="0" smtClean="0">
              <a:latin typeface="Arial" pitchFamily="34" charset="0"/>
              <a:cs typeface="Arial" pitchFamily="34" charset="0"/>
            </a:endParaRPr>
          </a:p>
          <a:p>
            <a:pPr marL="0" indent="0">
              <a:buFont typeface="Wingdings" pitchFamily="2" charset="2"/>
              <a:buNone/>
              <a:defRPr/>
            </a:pPr>
            <a:endParaRPr lang="en-AU" kern="0" dirty="0" smtClean="0">
              <a:solidFill>
                <a:srgbClr val="000000"/>
              </a:solidFill>
              <a:latin typeface="Arial"/>
            </a:endParaRPr>
          </a:p>
          <a:p>
            <a:pPr marL="0" indent="0">
              <a:buFont typeface="Wingdings" pitchFamily="2" charset="2"/>
              <a:buNone/>
              <a:defRPr/>
            </a:pPr>
            <a:endParaRPr lang="en-AU" kern="0" dirty="0">
              <a:solidFill>
                <a:srgbClr val="000000"/>
              </a:solidFill>
              <a:latin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08175" y="611188"/>
            <a:ext cx="6264275" cy="457200"/>
          </a:xfrm>
          <a:prstGeom prst="rect">
            <a:avLst/>
          </a:prstGeom>
        </p:spPr>
        <p:txBody>
          <a:bodyP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endParaRPr lang="en-AU" altLang="en-US" sz="3200" b="1" dirty="0" smtClean="0">
              <a:latin typeface="Papyrus" pitchFamily="66" charset="0"/>
            </a:endParaRPr>
          </a:p>
        </p:txBody>
      </p:sp>
      <p:pic>
        <p:nvPicPr>
          <p:cNvPr id="28675" name="Picture 4"/>
          <p:cNvPicPr>
            <a:picLocks noChangeAspect="1"/>
          </p:cNvPicPr>
          <p:nvPr/>
        </p:nvPicPr>
        <p:blipFill>
          <a:blip r:embed="rId2" cstate="print"/>
          <a:srcRect/>
          <a:stretch>
            <a:fillRect/>
          </a:stretch>
        </p:blipFill>
        <p:spPr bwMode="auto">
          <a:xfrm rot="6523754">
            <a:off x="341313" y="212725"/>
            <a:ext cx="1254125" cy="1254125"/>
          </a:xfrm>
          <a:prstGeom prst="rect">
            <a:avLst/>
          </a:prstGeom>
          <a:noFill/>
          <a:ln w="9525">
            <a:noFill/>
            <a:miter lim="800000"/>
            <a:headEnd/>
            <a:tailEnd/>
          </a:ln>
        </p:spPr>
      </p:pic>
      <p:sp>
        <p:nvSpPr>
          <p:cNvPr id="11" name="Title 1"/>
          <p:cNvSpPr txBox="1">
            <a:spLocks/>
          </p:cNvSpPr>
          <p:nvPr/>
        </p:nvSpPr>
        <p:spPr bwMode="auto">
          <a:xfrm>
            <a:off x="1763713" y="979488"/>
            <a:ext cx="68961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rtl="0" eaLnBrk="0" fontAlgn="base" hangingPunct="0">
              <a:spcBef>
                <a:spcPct val="0"/>
              </a:spcBef>
              <a:spcAft>
                <a:spcPct val="0"/>
              </a:spcAft>
              <a:defRPr sz="24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Arial" charset="0"/>
              </a:defRPr>
            </a:lvl2pPr>
            <a:lvl3pPr algn="l" rtl="0" eaLnBrk="0" fontAlgn="base" hangingPunct="0">
              <a:spcBef>
                <a:spcPct val="0"/>
              </a:spcBef>
              <a:spcAft>
                <a:spcPct val="0"/>
              </a:spcAft>
              <a:defRPr sz="2400">
                <a:solidFill>
                  <a:schemeClr val="bg2"/>
                </a:solidFill>
                <a:latin typeface="Arial" charset="0"/>
              </a:defRPr>
            </a:lvl3pPr>
            <a:lvl4pPr algn="l" rtl="0" eaLnBrk="0" fontAlgn="base" hangingPunct="0">
              <a:spcBef>
                <a:spcPct val="0"/>
              </a:spcBef>
              <a:spcAft>
                <a:spcPct val="0"/>
              </a:spcAft>
              <a:defRPr sz="2400">
                <a:solidFill>
                  <a:schemeClr val="bg2"/>
                </a:solidFill>
                <a:latin typeface="Arial" charset="0"/>
              </a:defRPr>
            </a:lvl4pPr>
            <a:lvl5pPr algn="l" rtl="0" eaLnBrk="0" fontAlgn="base" hangingPunct="0">
              <a:spcBef>
                <a:spcPct val="0"/>
              </a:spcBef>
              <a:spcAft>
                <a:spcPct val="0"/>
              </a:spcAft>
              <a:defRPr sz="2400">
                <a:solidFill>
                  <a:schemeClr val="bg2"/>
                </a:solidFill>
                <a:latin typeface="Arial" charset="0"/>
              </a:defRPr>
            </a:lvl5pPr>
            <a:lvl6pPr marL="457200" algn="l" rtl="0" fontAlgn="base">
              <a:spcBef>
                <a:spcPct val="0"/>
              </a:spcBef>
              <a:spcAft>
                <a:spcPct val="0"/>
              </a:spcAft>
              <a:defRPr sz="2400">
                <a:solidFill>
                  <a:schemeClr val="bg2"/>
                </a:solidFill>
                <a:latin typeface="Arial" charset="0"/>
              </a:defRPr>
            </a:lvl6pPr>
            <a:lvl7pPr marL="914400" algn="l" rtl="0" fontAlgn="base">
              <a:spcBef>
                <a:spcPct val="0"/>
              </a:spcBef>
              <a:spcAft>
                <a:spcPct val="0"/>
              </a:spcAft>
              <a:defRPr sz="2400">
                <a:solidFill>
                  <a:schemeClr val="bg2"/>
                </a:solidFill>
                <a:latin typeface="Arial" charset="0"/>
              </a:defRPr>
            </a:lvl7pPr>
            <a:lvl8pPr marL="1371600" algn="l" rtl="0" fontAlgn="base">
              <a:spcBef>
                <a:spcPct val="0"/>
              </a:spcBef>
              <a:spcAft>
                <a:spcPct val="0"/>
              </a:spcAft>
              <a:defRPr sz="2400">
                <a:solidFill>
                  <a:schemeClr val="bg2"/>
                </a:solidFill>
                <a:latin typeface="Arial" charset="0"/>
              </a:defRPr>
            </a:lvl8pPr>
            <a:lvl9pPr marL="1828800" algn="l" rtl="0" fontAlgn="base">
              <a:spcBef>
                <a:spcPct val="0"/>
              </a:spcBef>
              <a:spcAft>
                <a:spcPct val="0"/>
              </a:spcAft>
              <a:defRPr sz="2400">
                <a:solidFill>
                  <a:schemeClr val="bg2"/>
                </a:solidFill>
                <a:latin typeface="Arial" charset="0"/>
              </a:defRPr>
            </a:lvl9pPr>
          </a:lstStyle>
          <a:p>
            <a:pPr algn="r">
              <a:defRPr/>
            </a:pPr>
            <a:r>
              <a:rPr lang="en-AU" altLang="en-US" sz="3200" b="1" kern="0" dirty="0" smtClean="0">
                <a:solidFill>
                  <a:srgbClr val="000000"/>
                </a:solidFill>
                <a:latin typeface="Arial Unicode MS" pitchFamily="34" charset="-128"/>
                <a:ea typeface="Arial Unicode MS" pitchFamily="34" charset="-128"/>
                <a:cs typeface="Arial Unicode MS" pitchFamily="34" charset="-128"/>
              </a:rPr>
              <a:t>Permanent Residence Visa’s</a:t>
            </a:r>
            <a:r>
              <a:rPr lang="en-AU" altLang="en-US" sz="3200" b="1" kern="0" dirty="0" smtClean="0">
                <a:solidFill>
                  <a:srgbClr val="000000"/>
                </a:solidFill>
                <a:latin typeface="Arial Unicode MS" pitchFamily="34" charset="-128"/>
                <a:ea typeface="Arial Unicode MS" pitchFamily="34" charset="-128"/>
                <a:cs typeface="Arial Unicode MS" pitchFamily="34" charset="-128"/>
              </a:rPr>
              <a:t> </a:t>
            </a:r>
            <a:endParaRPr lang="en-AU" altLang="en-US" sz="3200" b="1" kern="0" dirty="0" smtClean="0">
              <a:solidFill>
                <a:srgbClr val="000000"/>
              </a:solidFill>
              <a:latin typeface="Arial Unicode MS" pitchFamily="34" charset="-128"/>
              <a:ea typeface="Arial Unicode MS" pitchFamily="34" charset="-128"/>
              <a:cs typeface="Arial Unicode MS" pitchFamily="34" charset="-128"/>
            </a:endParaRPr>
          </a:p>
        </p:txBody>
      </p:sp>
      <p:sp>
        <p:nvSpPr>
          <p:cNvPr id="13" name="Line 5"/>
          <p:cNvSpPr>
            <a:spLocks noChangeShapeType="1"/>
          </p:cNvSpPr>
          <p:nvPr/>
        </p:nvSpPr>
        <p:spPr bwMode="auto">
          <a:xfrm>
            <a:off x="684213" y="1460500"/>
            <a:ext cx="7848600" cy="0"/>
          </a:xfrm>
          <a:prstGeom prst="line">
            <a:avLst/>
          </a:prstGeom>
          <a:noFill/>
          <a:ln w="3175">
            <a:solidFill>
              <a:srgbClr val="C02424"/>
            </a:solidFill>
            <a:round/>
            <a:headEnd/>
            <a:tailEnd/>
          </a:ln>
          <a:extLst>
            <a:ext uri="{909E8E84-426E-40DD-AFC4-6F175D3DCCD1}">
              <a14:hiddenFill xmlns:a14="http://schemas.microsoft.com/office/drawing/2010/main" xmlns="">
                <a:noFill/>
              </a14:hiddenFill>
            </a:ext>
          </a:extLst>
        </p:spPr>
        <p:txBody>
          <a:bodyPr wrap="none" anchor="ctr"/>
          <a:lstStyle/>
          <a:p>
            <a:pPr fontAlgn="auto">
              <a:spcBef>
                <a:spcPts val="0"/>
              </a:spcBef>
              <a:spcAft>
                <a:spcPts val="0"/>
              </a:spcAft>
              <a:defRPr/>
            </a:pPr>
            <a:endParaRPr lang="en-AU" kern="0">
              <a:solidFill>
                <a:srgbClr val="000000"/>
              </a:solidFill>
            </a:endParaRPr>
          </a:p>
        </p:txBody>
      </p:sp>
      <p:sp>
        <p:nvSpPr>
          <p:cNvPr id="8" name="Content Placeholder 2"/>
          <p:cNvSpPr txBox="1">
            <a:spLocks/>
          </p:cNvSpPr>
          <p:nvPr/>
        </p:nvSpPr>
        <p:spPr bwMode="auto">
          <a:xfrm>
            <a:off x="476250" y="1666874"/>
            <a:ext cx="8183563" cy="4498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bIns="36000"/>
          <a:lstStyle>
            <a:lvl1pPr marL="342900" indent="-342900" algn="l" rtl="0" eaLnBrk="0" fontAlgn="base" hangingPunct="0">
              <a:spcBef>
                <a:spcPct val="20000"/>
              </a:spcBef>
              <a:spcAft>
                <a:spcPct val="0"/>
              </a:spcAft>
              <a:buFont typeface="Wingdings" pitchFamily="2" charset="2"/>
              <a:buChar char="§"/>
              <a:defRPr sz="15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15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1500">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1500">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sz="1500">
                <a:solidFill>
                  <a:schemeClr val="tx1"/>
                </a:solidFill>
                <a:latin typeface="+mn-lt"/>
              </a:defRPr>
            </a:lvl5pPr>
            <a:lvl6pPr marL="2514600" indent="-228600" algn="l" rtl="0" fontAlgn="base">
              <a:spcBef>
                <a:spcPct val="20000"/>
              </a:spcBef>
              <a:spcAft>
                <a:spcPct val="0"/>
              </a:spcAft>
              <a:buFont typeface="Wingdings" pitchFamily="2" charset="2"/>
              <a:buChar char="§"/>
              <a:defRPr sz="1500">
                <a:solidFill>
                  <a:schemeClr val="tx1"/>
                </a:solidFill>
                <a:latin typeface="+mn-lt"/>
              </a:defRPr>
            </a:lvl6pPr>
            <a:lvl7pPr marL="2971800" indent="-228600" algn="l" rtl="0" fontAlgn="base">
              <a:spcBef>
                <a:spcPct val="20000"/>
              </a:spcBef>
              <a:spcAft>
                <a:spcPct val="0"/>
              </a:spcAft>
              <a:buFont typeface="Wingdings" pitchFamily="2" charset="2"/>
              <a:buChar char="§"/>
              <a:defRPr sz="1500">
                <a:solidFill>
                  <a:schemeClr val="tx1"/>
                </a:solidFill>
                <a:latin typeface="+mn-lt"/>
              </a:defRPr>
            </a:lvl7pPr>
            <a:lvl8pPr marL="3429000" indent="-228600" algn="l" rtl="0" fontAlgn="base">
              <a:spcBef>
                <a:spcPct val="20000"/>
              </a:spcBef>
              <a:spcAft>
                <a:spcPct val="0"/>
              </a:spcAft>
              <a:buFont typeface="Wingdings" pitchFamily="2" charset="2"/>
              <a:buChar char="§"/>
              <a:defRPr sz="1500">
                <a:solidFill>
                  <a:schemeClr val="tx1"/>
                </a:solidFill>
                <a:latin typeface="+mn-lt"/>
              </a:defRPr>
            </a:lvl8pPr>
            <a:lvl9pPr marL="3886200" indent="-228600" algn="l" rtl="0" fontAlgn="base">
              <a:spcBef>
                <a:spcPct val="20000"/>
              </a:spcBef>
              <a:spcAft>
                <a:spcPct val="0"/>
              </a:spcAft>
              <a:buFont typeface="Wingdings" pitchFamily="2" charset="2"/>
              <a:buChar char="§"/>
              <a:defRPr sz="1500">
                <a:solidFill>
                  <a:schemeClr val="tx1"/>
                </a:solidFill>
                <a:latin typeface="+mn-lt"/>
              </a:defRPr>
            </a:lvl9pPr>
          </a:lstStyle>
          <a:p>
            <a:pPr algn="just">
              <a:defRPr/>
            </a:pPr>
            <a:r>
              <a:rPr lang="en-US" sz="2000" dirty="0" smtClean="0">
                <a:solidFill>
                  <a:srgbClr val="0070C0"/>
                </a:solidFill>
                <a:latin typeface="Arial" pitchFamily="34" charset="0"/>
                <a:cs typeface="Arial" pitchFamily="34" charset="0"/>
              </a:rPr>
              <a:t>There are limited visa streams that New Zealand citizens </a:t>
            </a:r>
            <a:r>
              <a:rPr lang="en-US" sz="2000" dirty="0" smtClean="0">
                <a:solidFill>
                  <a:srgbClr val="0070C0"/>
                </a:solidFill>
                <a:latin typeface="Arial" pitchFamily="34" charset="0"/>
                <a:cs typeface="Arial" pitchFamily="34" charset="0"/>
              </a:rPr>
              <a:t>(SCV holders) can </a:t>
            </a:r>
            <a:r>
              <a:rPr lang="en-US" sz="2000" dirty="0" smtClean="0">
                <a:solidFill>
                  <a:srgbClr val="0070C0"/>
                </a:solidFill>
                <a:latin typeface="Arial" pitchFamily="34" charset="0"/>
                <a:cs typeface="Arial" pitchFamily="34" charset="0"/>
              </a:rPr>
              <a:t>apply to </a:t>
            </a:r>
            <a:r>
              <a:rPr lang="en-US" sz="2000" dirty="0" smtClean="0">
                <a:solidFill>
                  <a:srgbClr val="0070C0"/>
                </a:solidFill>
                <a:latin typeface="Arial" pitchFamily="34" charset="0"/>
                <a:cs typeface="Arial" pitchFamily="34" charset="0"/>
              </a:rPr>
              <a:t>for </a:t>
            </a:r>
            <a:r>
              <a:rPr lang="en-US" sz="2000" dirty="0" smtClean="0">
                <a:solidFill>
                  <a:srgbClr val="0070C0"/>
                </a:solidFill>
                <a:latin typeface="Arial" pitchFamily="34" charset="0"/>
                <a:cs typeface="Arial" pitchFamily="34" charset="0"/>
              </a:rPr>
              <a:t>permanent residency</a:t>
            </a:r>
            <a:r>
              <a:rPr lang="en-US" sz="2000" dirty="0" smtClean="0">
                <a:solidFill>
                  <a:srgbClr val="0070C0"/>
                </a:solidFill>
                <a:latin typeface="Arial" pitchFamily="34" charset="0"/>
                <a:cs typeface="Arial" pitchFamily="34" charset="0"/>
              </a:rPr>
              <a:t>;</a:t>
            </a:r>
          </a:p>
          <a:p>
            <a:pPr algn="just">
              <a:buNone/>
              <a:defRPr/>
            </a:pPr>
            <a:endParaRPr lang="en-US" sz="2000" dirty="0" smtClean="0">
              <a:solidFill>
                <a:srgbClr val="0070C0"/>
              </a:solidFill>
              <a:latin typeface="Arial" pitchFamily="34" charset="0"/>
              <a:cs typeface="Arial" pitchFamily="34" charset="0"/>
            </a:endParaRPr>
          </a:p>
          <a:p>
            <a:pPr algn="just">
              <a:lnSpc>
                <a:spcPct val="150000"/>
              </a:lnSpc>
              <a:defRPr/>
            </a:pPr>
            <a:r>
              <a:rPr lang="en-US" sz="2000" dirty="0" smtClean="0">
                <a:latin typeface="Arial" pitchFamily="34" charset="0"/>
                <a:cs typeface="Arial" pitchFamily="34" charset="0"/>
              </a:rPr>
              <a:t>Skilled Migration – you have to have a skill that Australia </a:t>
            </a:r>
            <a:r>
              <a:rPr lang="en-US" sz="2000" dirty="0" smtClean="0">
                <a:latin typeface="Arial" pitchFamily="34" charset="0"/>
                <a:cs typeface="Arial" pitchFamily="34" charset="0"/>
              </a:rPr>
              <a:t>wants</a:t>
            </a:r>
          </a:p>
          <a:p>
            <a:pPr algn="just">
              <a:lnSpc>
                <a:spcPct val="150000"/>
              </a:lnSpc>
              <a:defRPr/>
            </a:pPr>
            <a:r>
              <a:rPr lang="en-US" sz="2000" kern="0" dirty="0" smtClean="0">
                <a:latin typeface="Arial" pitchFamily="34" charset="0"/>
                <a:cs typeface="Arial" pitchFamily="34" charset="0"/>
              </a:rPr>
              <a:t>Family </a:t>
            </a:r>
            <a:r>
              <a:rPr lang="en-US" sz="2000" kern="0" dirty="0" smtClean="0">
                <a:latin typeface="Arial" pitchFamily="34" charset="0"/>
                <a:cs typeface="Arial" pitchFamily="34" charset="0"/>
              </a:rPr>
              <a:t>– via </a:t>
            </a:r>
            <a:r>
              <a:rPr lang="en-US" sz="2000" kern="0" dirty="0" smtClean="0">
                <a:latin typeface="Arial" pitchFamily="34" charset="0"/>
                <a:cs typeface="Arial" pitchFamily="34" charset="0"/>
              </a:rPr>
              <a:t>sponsorship</a:t>
            </a:r>
          </a:p>
          <a:p>
            <a:pPr algn="just">
              <a:lnSpc>
                <a:spcPct val="150000"/>
              </a:lnSpc>
              <a:defRPr/>
            </a:pPr>
            <a:r>
              <a:rPr lang="en-US" sz="2000" kern="0" dirty="0" smtClean="0">
                <a:latin typeface="Arial" pitchFamily="34" charset="0"/>
                <a:cs typeface="Arial" pitchFamily="34" charset="0"/>
              </a:rPr>
              <a:t>Former </a:t>
            </a:r>
            <a:r>
              <a:rPr lang="en-US" sz="2000" kern="0" dirty="0" smtClean="0">
                <a:latin typeface="Arial" pitchFamily="34" charset="0"/>
                <a:cs typeface="Arial" pitchFamily="34" charset="0"/>
              </a:rPr>
              <a:t>Resident – if you lived as a PR for 9 years before 18 years</a:t>
            </a:r>
          </a:p>
          <a:p>
            <a:pPr algn="just">
              <a:lnSpc>
                <a:spcPct val="150000"/>
              </a:lnSpc>
              <a:defRPr/>
            </a:pPr>
            <a:r>
              <a:rPr lang="en-US" sz="2000" kern="0" dirty="0" smtClean="0">
                <a:latin typeface="Arial" pitchFamily="34" charset="0"/>
                <a:cs typeface="Arial" pitchFamily="34" charset="0"/>
              </a:rPr>
              <a:t>Return </a:t>
            </a:r>
            <a:r>
              <a:rPr lang="en-US" sz="2000" kern="0" dirty="0" smtClean="0">
                <a:latin typeface="Arial" pitchFamily="34" charset="0"/>
                <a:cs typeface="Arial" pitchFamily="34" charset="0"/>
              </a:rPr>
              <a:t>Resident – prior to 01/09/1994</a:t>
            </a:r>
          </a:p>
          <a:p>
            <a:pPr algn="just">
              <a:defRPr/>
            </a:pPr>
            <a:endParaRPr lang="en-US" sz="2000" kern="0" dirty="0" smtClean="0">
              <a:solidFill>
                <a:srgbClr val="000000"/>
              </a:solidFill>
              <a:latin typeface="Arial" pitchFamily="34" charset="0"/>
              <a:cs typeface="Arial" pitchFamily="34" charset="0"/>
            </a:endParaRPr>
          </a:p>
          <a:p>
            <a:pPr algn="just">
              <a:defRPr/>
            </a:pPr>
            <a:r>
              <a:rPr lang="en-US" sz="2000" dirty="0" smtClean="0">
                <a:solidFill>
                  <a:srgbClr val="0070C0"/>
                </a:solidFill>
                <a:latin typeface="Arial" pitchFamily="34" charset="0"/>
                <a:cs typeface="Arial" pitchFamily="34" charset="0"/>
              </a:rPr>
              <a:t>NB:  There is a two year waiting period for access to Centrelink payments after being granted Permanent Residence</a:t>
            </a:r>
            <a:endParaRPr lang="en-AU" sz="2000" kern="0" dirty="0" smtClean="0">
              <a:solidFill>
                <a:srgbClr val="000000"/>
              </a:solidFill>
              <a:latin typeface="Arial" pitchFamily="34" charset="0"/>
              <a:cs typeface="Arial" pitchFamily="34" charset="0"/>
            </a:endParaRPr>
          </a:p>
          <a:p>
            <a:pPr marL="0" indent="0">
              <a:buFont typeface="Wingdings" pitchFamily="2" charset="2"/>
              <a:buNone/>
              <a:defRPr/>
            </a:pPr>
            <a:endParaRPr lang="en-AU" kern="0" dirty="0" smtClean="0">
              <a:solidFill>
                <a:srgbClr val="000000"/>
              </a:solidFill>
              <a:latin typeface="Arial"/>
            </a:endParaRPr>
          </a:p>
          <a:p>
            <a:pPr marL="0" indent="0">
              <a:buFont typeface="Wingdings" pitchFamily="2" charset="2"/>
              <a:buNone/>
              <a:defRPr/>
            </a:pPr>
            <a:endParaRPr lang="en-AU" kern="0" dirty="0">
              <a:solidFill>
                <a:srgbClr val="000000"/>
              </a:solidFill>
              <a:latin typeface="Aria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08175" y="611188"/>
            <a:ext cx="6264275" cy="457200"/>
          </a:xfrm>
          <a:prstGeom prst="rect">
            <a:avLst/>
          </a:prstGeom>
        </p:spPr>
        <p:txBody>
          <a:bodyP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endParaRPr lang="en-AU" altLang="en-US" sz="3200" b="1" dirty="0" smtClean="0">
              <a:latin typeface="Papyrus" pitchFamily="66" charset="0"/>
            </a:endParaRPr>
          </a:p>
        </p:txBody>
      </p:sp>
      <p:pic>
        <p:nvPicPr>
          <p:cNvPr id="29699" name="Picture 4"/>
          <p:cNvPicPr>
            <a:picLocks noChangeAspect="1"/>
          </p:cNvPicPr>
          <p:nvPr/>
        </p:nvPicPr>
        <p:blipFill>
          <a:blip r:embed="rId2" cstate="print"/>
          <a:srcRect/>
          <a:stretch>
            <a:fillRect/>
          </a:stretch>
        </p:blipFill>
        <p:spPr bwMode="auto">
          <a:xfrm rot="6523754">
            <a:off x="341313" y="212725"/>
            <a:ext cx="1254125" cy="1254125"/>
          </a:xfrm>
          <a:prstGeom prst="rect">
            <a:avLst/>
          </a:prstGeom>
          <a:noFill/>
          <a:ln w="9525">
            <a:noFill/>
            <a:miter lim="800000"/>
            <a:headEnd/>
            <a:tailEnd/>
          </a:ln>
        </p:spPr>
      </p:pic>
      <p:sp>
        <p:nvSpPr>
          <p:cNvPr id="11" name="Title 1"/>
          <p:cNvSpPr txBox="1">
            <a:spLocks/>
          </p:cNvSpPr>
          <p:nvPr/>
        </p:nvSpPr>
        <p:spPr bwMode="auto">
          <a:xfrm>
            <a:off x="1763713" y="979488"/>
            <a:ext cx="68961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rtl="0" eaLnBrk="0" fontAlgn="base" hangingPunct="0">
              <a:spcBef>
                <a:spcPct val="0"/>
              </a:spcBef>
              <a:spcAft>
                <a:spcPct val="0"/>
              </a:spcAft>
              <a:defRPr sz="24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Arial" charset="0"/>
              </a:defRPr>
            </a:lvl2pPr>
            <a:lvl3pPr algn="l" rtl="0" eaLnBrk="0" fontAlgn="base" hangingPunct="0">
              <a:spcBef>
                <a:spcPct val="0"/>
              </a:spcBef>
              <a:spcAft>
                <a:spcPct val="0"/>
              </a:spcAft>
              <a:defRPr sz="2400">
                <a:solidFill>
                  <a:schemeClr val="bg2"/>
                </a:solidFill>
                <a:latin typeface="Arial" charset="0"/>
              </a:defRPr>
            </a:lvl3pPr>
            <a:lvl4pPr algn="l" rtl="0" eaLnBrk="0" fontAlgn="base" hangingPunct="0">
              <a:spcBef>
                <a:spcPct val="0"/>
              </a:spcBef>
              <a:spcAft>
                <a:spcPct val="0"/>
              </a:spcAft>
              <a:defRPr sz="2400">
                <a:solidFill>
                  <a:schemeClr val="bg2"/>
                </a:solidFill>
                <a:latin typeface="Arial" charset="0"/>
              </a:defRPr>
            </a:lvl4pPr>
            <a:lvl5pPr algn="l" rtl="0" eaLnBrk="0" fontAlgn="base" hangingPunct="0">
              <a:spcBef>
                <a:spcPct val="0"/>
              </a:spcBef>
              <a:spcAft>
                <a:spcPct val="0"/>
              </a:spcAft>
              <a:defRPr sz="2400">
                <a:solidFill>
                  <a:schemeClr val="bg2"/>
                </a:solidFill>
                <a:latin typeface="Arial" charset="0"/>
              </a:defRPr>
            </a:lvl5pPr>
            <a:lvl6pPr marL="457200" algn="l" rtl="0" fontAlgn="base">
              <a:spcBef>
                <a:spcPct val="0"/>
              </a:spcBef>
              <a:spcAft>
                <a:spcPct val="0"/>
              </a:spcAft>
              <a:defRPr sz="2400">
                <a:solidFill>
                  <a:schemeClr val="bg2"/>
                </a:solidFill>
                <a:latin typeface="Arial" charset="0"/>
              </a:defRPr>
            </a:lvl6pPr>
            <a:lvl7pPr marL="914400" algn="l" rtl="0" fontAlgn="base">
              <a:spcBef>
                <a:spcPct val="0"/>
              </a:spcBef>
              <a:spcAft>
                <a:spcPct val="0"/>
              </a:spcAft>
              <a:defRPr sz="2400">
                <a:solidFill>
                  <a:schemeClr val="bg2"/>
                </a:solidFill>
                <a:latin typeface="Arial" charset="0"/>
              </a:defRPr>
            </a:lvl7pPr>
            <a:lvl8pPr marL="1371600" algn="l" rtl="0" fontAlgn="base">
              <a:spcBef>
                <a:spcPct val="0"/>
              </a:spcBef>
              <a:spcAft>
                <a:spcPct val="0"/>
              </a:spcAft>
              <a:defRPr sz="2400">
                <a:solidFill>
                  <a:schemeClr val="bg2"/>
                </a:solidFill>
                <a:latin typeface="Arial" charset="0"/>
              </a:defRPr>
            </a:lvl8pPr>
            <a:lvl9pPr marL="1828800" algn="l" rtl="0" fontAlgn="base">
              <a:spcBef>
                <a:spcPct val="0"/>
              </a:spcBef>
              <a:spcAft>
                <a:spcPct val="0"/>
              </a:spcAft>
              <a:defRPr sz="2400">
                <a:solidFill>
                  <a:schemeClr val="bg2"/>
                </a:solidFill>
                <a:latin typeface="Arial" charset="0"/>
              </a:defRPr>
            </a:lvl9pPr>
          </a:lstStyle>
          <a:p>
            <a:pPr algn="r">
              <a:defRPr/>
            </a:pPr>
            <a:r>
              <a:rPr lang="en-AU" altLang="en-US" sz="3200" b="1" kern="0" dirty="0" smtClean="0">
                <a:solidFill>
                  <a:srgbClr val="000000"/>
                </a:solidFill>
                <a:latin typeface="Arial Unicode MS" pitchFamily="34" charset="-128"/>
                <a:ea typeface="Arial Unicode MS" pitchFamily="34" charset="-128"/>
                <a:cs typeface="Arial Unicode MS" pitchFamily="34" charset="-128"/>
              </a:rPr>
              <a:t>Pathways for our Young People</a:t>
            </a:r>
            <a:endParaRPr lang="en-AU" altLang="en-US" sz="3200" b="1" kern="0" dirty="0" smtClean="0">
              <a:solidFill>
                <a:srgbClr val="000000"/>
              </a:solidFill>
              <a:latin typeface="Arial Unicode MS" pitchFamily="34" charset="-128"/>
              <a:ea typeface="Arial Unicode MS" pitchFamily="34" charset="-128"/>
              <a:cs typeface="Arial Unicode MS" pitchFamily="34" charset="-128"/>
            </a:endParaRPr>
          </a:p>
        </p:txBody>
      </p:sp>
      <p:sp>
        <p:nvSpPr>
          <p:cNvPr id="13" name="Line 5"/>
          <p:cNvSpPr>
            <a:spLocks noChangeShapeType="1"/>
          </p:cNvSpPr>
          <p:nvPr/>
        </p:nvSpPr>
        <p:spPr bwMode="auto">
          <a:xfrm>
            <a:off x="684213" y="1460500"/>
            <a:ext cx="7848600" cy="0"/>
          </a:xfrm>
          <a:prstGeom prst="line">
            <a:avLst/>
          </a:prstGeom>
          <a:noFill/>
          <a:ln w="3175">
            <a:solidFill>
              <a:srgbClr val="C02424"/>
            </a:solidFill>
            <a:round/>
            <a:headEnd/>
            <a:tailEnd/>
          </a:ln>
          <a:extLst>
            <a:ext uri="{909E8E84-426E-40DD-AFC4-6F175D3DCCD1}">
              <a14:hiddenFill xmlns:a14="http://schemas.microsoft.com/office/drawing/2010/main" xmlns="">
                <a:noFill/>
              </a14:hiddenFill>
            </a:ext>
          </a:extLst>
        </p:spPr>
        <p:txBody>
          <a:bodyPr wrap="none" anchor="ctr"/>
          <a:lstStyle/>
          <a:p>
            <a:pPr fontAlgn="auto">
              <a:spcBef>
                <a:spcPts val="0"/>
              </a:spcBef>
              <a:spcAft>
                <a:spcPts val="0"/>
              </a:spcAft>
              <a:defRPr/>
            </a:pPr>
            <a:endParaRPr lang="en-AU" kern="0">
              <a:solidFill>
                <a:srgbClr val="000000"/>
              </a:solidFill>
            </a:endParaRPr>
          </a:p>
        </p:txBody>
      </p:sp>
      <p:sp>
        <p:nvSpPr>
          <p:cNvPr id="7" name="Content Placeholder 2"/>
          <p:cNvSpPr txBox="1">
            <a:spLocks/>
          </p:cNvSpPr>
          <p:nvPr/>
        </p:nvSpPr>
        <p:spPr bwMode="auto">
          <a:xfrm>
            <a:off x="376238" y="1557338"/>
            <a:ext cx="8183562" cy="4319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bIns="36000"/>
          <a:lstStyle>
            <a:lvl1pPr marL="342900" indent="-342900" algn="l" rtl="0" eaLnBrk="0" fontAlgn="base" hangingPunct="0">
              <a:spcBef>
                <a:spcPct val="20000"/>
              </a:spcBef>
              <a:spcAft>
                <a:spcPct val="0"/>
              </a:spcAft>
              <a:buFont typeface="Wingdings" pitchFamily="2" charset="2"/>
              <a:buChar char="§"/>
              <a:defRPr sz="15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15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1500">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1500">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sz="1500">
                <a:solidFill>
                  <a:schemeClr val="tx1"/>
                </a:solidFill>
                <a:latin typeface="+mn-lt"/>
              </a:defRPr>
            </a:lvl5pPr>
            <a:lvl6pPr marL="2514600" indent="-228600" algn="l" rtl="0" fontAlgn="base">
              <a:spcBef>
                <a:spcPct val="20000"/>
              </a:spcBef>
              <a:spcAft>
                <a:spcPct val="0"/>
              </a:spcAft>
              <a:buFont typeface="Wingdings" pitchFamily="2" charset="2"/>
              <a:buChar char="§"/>
              <a:defRPr sz="1500">
                <a:solidFill>
                  <a:schemeClr val="tx1"/>
                </a:solidFill>
                <a:latin typeface="+mn-lt"/>
              </a:defRPr>
            </a:lvl6pPr>
            <a:lvl7pPr marL="2971800" indent="-228600" algn="l" rtl="0" fontAlgn="base">
              <a:spcBef>
                <a:spcPct val="20000"/>
              </a:spcBef>
              <a:spcAft>
                <a:spcPct val="0"/>
              </a:spcAft>
              <a:buFont typeface="Wingdings" pitchFamily="2" charset="2"/>
              <a:buChar char="§"/>
              <a:defRPr sz="1500">
                <a:solidFill>
                  <a:schemeClr val="tx1"/>
                </a:solidFill>
                <a:latin typeface="+mn-lt"/>
              </a:defRPr>
            </a:lvl7pPr>
            <a:lvl8pPr marL="3429000" indent="-228600" algn="l" rtl="0" fontAlgn="base">
              <a:spcBef>
                <a:spcPct val="20000"/>
              </a:spcBef>
              <a:spcAft>
                <a:spcPct val="0"/>
              </a:spcAft>
              <a:buFont typeface="Wingdings" pitchFamily="2" charset="2"/>
              <a:buChar char="§"/>
              <a:defRPr sz="1500">
                <a:solidFill>
                  <a:schemeClr val="tx1"/>
                </a:solidFill>
                <a:latin typeface="+mn-lt"/>
              </a:defRPr>
            </a:lvl8pPr>
            <a:lvl9pPr marL="3886200" indent="-228600" algn="l" rtl="0" fontAlgn="base">
              <a:spcBef>
                <a:spcPct val="20000"/>
              </a:spcBef>
              <a:spcAft>
                <a:spcPct val="0"/>
              </a:spcAft>
              <a:buFont typeface="Wingdings" pitchFamily="2" charset="2"/>
              <a:buChar char="§"/>
              <a:defRPr sz="1500">
                <a:solidFill>
                  <a:schemeClr val="tx1"/>
                </a:solidFill>
                <a:latin typeface="+mn-lt"/>
              </a:defRPr>
            </a:lvl9pPr>
          </a:lstStyle>
          <a:p>
            <a:pPr algn="just">
              <a:defRPr/>
            </a:pPr>
            <a:r>
              <a:rPr lang="en-AU" sz="2000" kern="0" dirty="0" smtClean="0">
                <a:solidFill>
                  <a:srgbClr val="000000"/>
                </a:solidFill>
                <a:latin typeface="Arial"/>
              </a:rPr>
              <a:t>Increasing evidence suggests that the 2001 amendment is causing highly detrimental outcomes for non-protected SCV holders and in particular our young school leavers being unable to pursue </a:t>
            </a:r>
            <a:r>
              <a:rPr lang="en-AU" sz="2000" b="1" kern="0" dirty="0" smtClean="0">
                <a:solidFill>
                  <a:srgbClr val="000000"/>
                </a:solidFill>
                <a:latin typeface="Arial"/>
              </a:rPr>
              <a:t>higher education, job search assistance and/or join the armed forces</a:t>
            </a:r>
          </a:p>
          <a:p>
            <a:pPr algn="just">
              <a:defRPr/>
            </a:pPr>
            <a:r>
              <a:rPr lang="en-AU" sz="2000" kern="0" dirty="0" smtClean="0">
                <a:solidFill>
                  <a:srgbClr val="0070C0"/>
                </a:solidFill>
                <a:latin typeface="Arial"/>
              </a:rPr>
              <a:t>As a result we are seeing an increase in social and economic pressures within families leading to exacerbation of community issues such as anti-social behaviour and homelessness</a:t>
            </a:r>
          </a:p>
          <a:p>
            <a:pPr algn="just">
              <a:spcBef>
                <a:spcPts val="0"/>
              </a:spcBef>
              <a:defRPr/>
            </a:pPr>
            <a:r>
              <a:rPr lang="en-AU" sz="2000" kern="0" dirty="0" smtClean="0">
                <a:solidFill>
                  <a:srgbClr val="000000"/>
                </a:solidFill>
                <a:latin typeface="Arial"/>
              </a:rPr>
              <a:t>With migration barely slowing, there will be ever increasing numbers of school students affected by the lack of access to HECS-HELP</a:t>
            </a:r>
          </a:p>
          <a:p>
            <a:pPr algn="just">
              <a:spcBef>
                <a:spcPts val="0"/>
              </a:spcBef>
              <a:defRPr/>
            </a:pPr>
            <a:r>
              <a:rPr lang="en-AU" sz="2000" kern="0" dirty="0" smtClean="0">
                <a:solidFill>
                  <a:srgbClr val="0070C0"/>
                </a:solidFill>
                <a:latin typeface="Arial"/>
              </a:rPr>
              <a:t>In February 2014, Prime Minister Abbott agreed to honour the proposal from the former Labour government for amendments to the Higher Education Support Act 2003 to allow </a:t>
            </a:r>
            <a:r>
              <a:rPr lang="en-AU" sz="2000" u="sng" kern="0" dirty="0" smtClean="0">
                <a:solidFill>
                  <a:srgbClr val="0070C0"/>
                </a:solidFill>
                <a:latin typeface="Arial"/>
              </a:rPr>
              <a:t>some</a:t>
            </a:r>
            <a:r>
              <a:rPr lang="en-AU" sz="2000" kern="0" dirty="0" smtClean="0">
                <a:solidFill>
                  <a:srgbClr val="0070C0"/>
                </a:solidFill>
                <a:latin typeface="Arial"/>
              </a:rPr>
              <a:t> New Zealand SCV holders access Higher Education Loan Program (HELP) loans.  </a:t>
            </a:r>
            <a:r>
              <a:rPr lang="en-AU" sz="2000" b="1" u="sng" kern="0" dirty="0" smtClean="0">
                <a:solidFill>
                  <a:srgbClr val="0070C0"/>
                </a:solidFill>
                <a:latin typeface="Arial"/>
              </a:rPr>
              <a:t>This has yet to be legislated</a:t>
            </a:r>
            <a:r>
              <a:rPr lang="en-AU" sz="2000" b="1" u="sng" kern="0" dirty="0" smtClean="0">
                <a:solidFill>
                  <a:srgbClr val="000000"/>
                </a:solidFill>
                <a:latin typeface="Arial"/>
              </a:rPr>
              <a:t> </a:t>
            </a:r>
          </a:p>
          <a:p>
            <a:pPr>
              <a:buFont typeface="Arial" charset="0"/>
              <a:buChar char="•"/>
              <a:defRPr/>
            </a:pPr>
            <a:endParaRPr lang="en-AU" sz="1800" kern="0" dirty="0" smtClean="0">
              <a:solidFill>
                <a:srgbClr val="000000"/>
              </a:solidFill>
              <a:latin typeface="Arial"/>
            </a:endParaRPr>
          </a:p>
          <a:p>
            <a:pPr marL="0" indent="0">
              <a:buFont typeface="Wingdings" pitchFamily="2" charset="2"/>
              <a:buNone/>
              <a:defRPr/>
            </a:pPr>
            <a:endParaRPr lang="en-AU" kern="0" dirty="0">
              <a:solidFill>
                <a:srgbClr val="000000"/>
              </a:solidFill>
              <a:latin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08175" y="611188"/>
            <a:ext cx="6264275" cy="457200"/>
          </a:xfrm>
          <a:prstGeom prst="rect">
            <a:avLst/>
          </a:prstGeom>
        </p:spPr>
        <p:txBody>
          <a:bodyP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endParaRPr lang="en-AU" altLang="en-US" sz="3200" b="1" dirty="0" smtClean="0">
              <a:latin typeface="Papyrus" pitchFamily="66" charset="0"/>
            </a:endParaRPr>
          </a:p>
        </p:txBody>
      </p:sp>
      <p:pic>
        <p:nvPicPr>
          <p:cNvPr id="29699" name="Picture 4"/>
          <p:cNvPicPr>
            <a:picLocks noChangeAspect="1"/>
          </p:cNvPicPr>
          <p:nvPr/>
        </p:nvPicPr>
        <p:blipFill>
          <a:blip r:embed="rId2" cstate="print"/>
          <a:srcRect/>
          <a:stretch>
            <a:fillRect/>
          </a:stretch>
        </p:blipFill>
        <p:spPr bwMode="auto">
          <a:xfrm rot="6523754">
            <a:off x="341313" y="212725"/>
            <a:ext cx="1254125" cy="1254125"/>
          </a:xfrm>
          <a:prstGeom prst="rect">
            <a:avLst/>
          </a:prstGeom>
          <a:noFill/>
          <a:ln w="9525">
            <a:noFill/>
            <a:miter lim="800000"/>
            <a:headEnd/>
            <a:tailEnd/>
          </a:ln>
        </p:spPr>
      </p:pic>
      <p:sp>
        <p:nvSpPr>
          <p:cNvPr id="11" name="Title 1"/>
          <p:cNvSpPr txBox="1">
            <a:spLocks/>
          </p:cNvSpPr>
          <p:nvPr/>
        </p:nvSpPr>
        <p:spPr bwMode="auto">
          <a:xfrm>
            <a:off x="1763713" y="979488"/>
            <a:ext cx="68961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rtl="0" eaLnBrk="0" fontAlgn="base" hangingPunct="0">
              <a:spcBef>
                <a:spcPct val="0"/>
              </a:spcBef>
              <a:spcAft>
                <a:spcPct val="0"/>
              </a:spcAft>
              <a:defRPr sz="2400">
                <a:solidFill>
                  <a:schemeClr val="bg2"/>
                </a:solidFill>
                <a:latin typeface="+mj-lt"/>
                <a:ea typeface="+mj-ea"/>
                <a:cs typeface="+mj-cs"/>
              </a:defRPr>
            </a:lvl1pPr>
            <a:lvl2pPr algn="l" rtl="0" eaLnBrk="0" fontAlgn="base" hangingPunct="0">
              <a:spcBef>
                <a:spcPct val="0"/>
              </a:spcBef>
              <a:spcAft>
                <a:spcPct val="0"/>
              </a:spcAft>
              <a:defRPr sz="2400">
                <a:solidFill>
                  <a:schemeClr val="bg2"/>
                </a:solidFill>
                <a:latin typeface="Arial" charset="0"/>
              </a:defRPr>
            </a:lvl2pPr>
            <a:lvl3pPr algn="l" rtl="0" eaLnBrk="0" fontAlgn="base" hangingPunct="0">
              <a:spcBef>
                <a:spcPct val="0"/>
              </a:spcBef>
              <a:spcAft>
                <a:spcPct val="0"/>
              </a:spcAft>
              <a:defRPr sz="2400">
                <a:solidFill>
                  <a:schemeClr val="bg2"/>
                </a:solidFill>
                <a:latin typeface="Arial" charset="0"/>
              </a:defRPr>
            </a:lvl3pPr>
            <a:lvl4pPr algn="l" rtl="0" eaLnBrk="0" fontAlgn="base" hangingPunct="0">
              <a:spcBef>
                <a:spcPct val="0"/>
              </a:spcBef>
              <a:spcAft>
                <a:spcPct val="0"/>
              </a:spcAft>
              <a:defRPr sz="2400">
                <a:solidFill>
                  <a:schemeClr val="bg2"/>
                </a:solidFill>
                <a:latin typeface="Arial" charset="0"/>
              </a:defRPr>
            </a:lvl4pPr>
            <a:lvl5pPr algn="l" rtl="0" eaLnBrk="0" fontAlgn="base" hangingPunct="0">
              <a:spcBef>
                <a:spcPct val="0"/>
              </a:spcBef>
              <a:spcAft>
                <a:spcPct val="0"/>
              </a:spcAft>
              <a:defRPr sz="2400">
                <a:solidFill>
                  <a:schemeClr val="bg2"/>
                </a:solidFill>
                <a:latin typeface="Arial" charset="0"/>
              </a:defRPr>
            </a:lvl5pPr>
            <a:lvl6pPr marL="457200" algn="l" rtl="0" fontAlgn="base">
              <a:spcBef>
                <a:spcPct val="0"/>
              </a:spcBef>
              <a:spcAft>
                <a:spcPct val="0"/>
              </a:spcAft>
              <a:defRPr sz="2400">
                <a:solidFill>
                  <a:schemeClr val="bg2"/>
                </a:solidFill>
                <a:latin typeface="Arial" charset="0"/>
              </a:defRPr>
            </a:lvl6pPr>
            <a:lvl7pPr marL="914400" algn="l" rtl="0" fontAlgn="base">
              <a:spcBef>
                <a:spcPct val="0"/>
              </a:spcBef>
              <a:spcAft>
                <a:spcPct val="0"/>
              </a:spcAft>
              <a:defRPr sz="2400">
                <a:solidFill>
                  <a:schemeClr val="bg2"/>
                </a:solidFill>
                <a:latin typeface="Arial" charset="0"/>
              </a:defRPr>
            </a:lvl7pPr>
            <a:lvl8pPr marL="1371600" algn="l" rtl="0" fontAlgn="base">
              <a:spcBef>
                <a:spcPct val="0"/>
              </a:spcBef>
              <a:spcAft>
                <a:spcPct val="0"/>
              </a:spcAft>
              <a:defRPr sz="2400">
                <a:solidFill>
                  <a:schemeClr val="bg2"/>
                </a:solidFill>
                <a:latin typeface="Arial" charset="0"/>
              </a:defRPr>
            </a:lvl8pPr>
            <a:lvl9pPr marL="1828800" algn="l" rtl="0" fontAlgn="base">
              <a:spcBef>
                <a:spcPct val="0"/>
              </a:spcBef>
              <a:spcAft>
                <a:spcPct val="0"/>
              </a:spcAft>
              <a:defRPr sz="2400">
                <a:solidFill>
                  <a:schemeClr val="bg2"/>
                </a:solidFill>
                <a:latin typeface="Arial" charset="0"/>
              </a:defRPr>
            </a:lvl9pPr>
          </a:lstStyle>
          <a:p>
            <a:pPr algn="r">
              <a:defRPr/>
            </a:pPr>
            <a:r>
              <a:rPr lang="en-AU" altLang="en-US" sz="3200" b="1" kern="0" dirty="0" smtClean="0">
                <a:solidFill>
                  <a:srgbClr val="000000"/>
                </a:solidFill>
                <a:latin typeface="Arial Unicode MS" pitchFamily="34" charset="-128"/>
                <a:ea typeface="Arial Unicode MS" pitchFamily="34" charset="-128"/>
                <a:cs typeface="Arial Unicode MS" pitchFamily="34" charset="-128"/>
              </a:rPr>
              <a:t>The Reality </a:t>
            </a:r>
            <a:endParaRPr lang="en-AU" altLang="en-US" sz="3200" b="1" kern="0" dirty="0" smtClean="0">
              <a:solidFill>
                <a:srgbClr val="000000"/>
              </a:solidFill>
              <a:latin typeface="Arial Unicode MS" pitchFamily="34" charset="-128"/>
              <a:ea typeface="Arial Unicode MS" pitchFamily="34" charset="-128"/>
              <a:cs typeface="Arial Unicode MS" pitchFamily="34" charset="-128"/>
            </a:endParaRPr>
          </a:p>
        </p:txBody>
      </p:sp>
      <p:sp>
        <p:nvSpPr>
          <p:cNvPr id="13" name="Line 5"/>
          <p:cNvSpPr>
            <a:spLocks noChangeShapeType="1"/>
          </p:cNvSpPr>
          <p:nvPr/>
        </p:nvSpPr>
        <p:spPr bwMode="auto">
          <a:xfrm>
            <a:off x="684213" y="1460500"/>
            <a:ext cx="7848600" cy="0"/>
          </a:xfrm>
          <a:prstGeom prst="line">
            <a:avLst/>
          </a:prstGeom>
          <a:noFill/>
          <a:ln w="3175">
            <a:solidFill>
              <a:srgbClr val="C02424"/>
            </a:solidFill>
            <a:round/>
            <a:headEnd/>
            <a:tailEnd/>
          </a:ln>
          <a:extLst>
            <a:ext uri="{909E8E84-426E-40DD-AFC4-6F175D3DCCD1}">
              <a14:hiddenFill xmlns:a14="http://schemas.microsoft.com/office/drawing/2010/main" xmlns="">
                <a:noFill/>
              </a14:hiddenFill>
            </a:ext>
          </a:extLst>
        </p:spPr>
        <p:txBody>
          <a:bodyPr wrap="none" anchor="ctr"/>
          <a:lstStyle/>
          <a:p>
            <a:pPr fontAlgn="auto">
              <a:spcBef>
                <a:spcPts val="0"/>
              </a:spcBef>
              <a:spcAft>
                <a:spcPts val="0"/>
              </a:spcAft>
              <a:defRPr/>
            </a:pPr>
            <a:endParaRPr lang="en-AU" kern="0">
              <a:solidFill>
                <a:srgbClr val="000000"/>
              </a:solidFill>
            </a:endParaRPr>
          </a:p>
        </p:txBody>
      </p:sp>
      <p:sp>
        <p:nvSpPr>
          <p:cNvPr id="7" name="Content Placeholder 2"/>
          <p:cNvSpPr txBox="1">
            <a:spLocks/>
          </p:cNvSpPr>
          <p:nvPr/>
        </p:nvSpPr>
        <p:spPr bwMode="auto">
          <a:xfrm>
            <a:off x="376238" y="1557338"/>
            <a:ext cx="8183562" cy="4319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bIns="36000"/>
          <a:lstStyle>
            <a:lvl1pPr marL="342900" indent="-342900" algn="l" rtl="0" eaLnBrk="0" fontAlgn="base" hangingPunct="0">
              <a:spcBef>
                <a:spcPct val="20000"/>
              </a:spcBef>
              <a:spcAft>
                <a:spcPct val="0"/>
              </a:spcAft>
              <a:buFont typeface="Wingdings" pitchFamily="2" charset="2"/>
              <a:buChar char="§"/>
              <a:defRPr sz="15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15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1500">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1500">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sz="1500">
                <a:solidFill>
                  <a:schemeClr val="tx1"/>
                </a:solidFill>
                <a:latin typeface="+mn-lt"/>
              </a:defRPr>
            </a:lvl5pPr>
            <a:lvl6pPr marL="2514600" indent="-228600" algn="l" rtl="0" fontAlgn="base">
              <a:spcBef>
                <a:spcPct val="20000"/>
              </a:spcBef>
              <a:spcAft>
                <a:spcPct val="0"/>
              </a:spcAft>
              <a:buFont typeface="Wingdings" pitchFamily="2" charset="2"/>
              <a:buChar char="§"/>
              <a:defRPr sz="1500">
                <a:solidFill>
                  <a:schemeClr val="tx1"/>
                </a:solidFill>
                <a:latin typeface="+mn-lt"/>
              </a:defRPr>
            </a:lvl6pPr>
            <a:lvl7pPr marL="2971800" indent="-228600" algn="l" rtl="0" fontAlgn="base">
              <a:spcBef>
                <a:spcPct val="20000"/>
              </a:spcBef>
              <a:spcAft>
                <a:spcPct val="0"/>
              </a:spcAft>
              <a:buFont typeface="Wingdings" pitchFamily="2" charset="2"/>
              <a:buChar char="§"/>
              <a:defRPr sz="1500">
                <a:solidFill>
                  <a:schemeClr val="tx1"/>
                </a:solidFill>
                <a:latin typeface="+mn-lt"/>
              </a:defRPr>
            </a:lvl7pPr>
            <a:lvl8pPr marL="3429000" indent="-228600" algn="l" rtl="0" fontAlgn="base">
              <a:spcBef>
                <a:spcPct val="20000"/>
              </a:spcBef>
              <a:spcAft>
                <a:spcPct val="0"/>
              </a:spcAft>
              <a:buFont typeface="Wingdings" pitchFamily="2" charset="2"/>
              <a:buChar char="§"/>
              <a:defRPr sz="1500">
                <a:solidFill>
                  <a:schemeClr val="tx1"/>
                </a:solidFill>
                <a:latin typeface="+mn-lt"/>
              </a:defRPr>
            </a:lvl8pPr>
            <a:lvl9pPr marL="3886200" indent="-228600" algn="l" rtl="0" fontAlgn="base">
              <a:spcBef>
                <a:spcPct val="20000"/>
              </a:spcBef>
              <a:spcAft>
                <a:spcPct val="0"/>
              </a:spcAft>
              <a:buFont typeface="Wingdings" pitchFamily="2" charset="2"/>
              <a:buChar char="§"/>
              <a:defRPr sz="1500">
                <a:solidFill>
                  <a:schemeClr val="tx1"/>
                </a:solidFill>
                <a:latin typeface="+mn-lt"/>
              </a:defRPr>
            </a:lvl9pPr>
          </a:lstStyle>
          <a:p>
            <a:pPr algn="just">
              <a:defRPr/>
            </a:pPr>
            <a:r>
              <a:rPr lang="en-AU" sz="2000" kern="0" dirty="0" smtClean="0">
                <a:solidFill>
                  <a:srgbClr val="000000"/>
                </a:solidFill>
                <a:latin typeface="Arial"/>
              </a:rPr>
              <a:t>Other such detrimental outcomes for non-protected SCV holders after the 2001 amendment include ineligibility for support in times of </a:t>
            </a:r>
            <a:r>
              <a:rPr lang="en-AU" sz="2000" kern="0" dirty="0" smtClean="0">
                <a:solidFill>
                  <a:srgbClr val="000000"/>
                </a:solidFill>
                <a:latin typeface="Arial"/>
              </a:rPr>
              <a:t>crisis such as;  </a:t>
            </a:r>
            <a:endParaRPr lang="en-AU" sz="2000" kern="0" dirty="0" smtClean="0">
              <a:solidFill>
                <a:srgbClr val="000000"/>
              </a:solidFill>
              <a:latin typeface="Arial"/>
            </a:endParaRPr>
          </a:p>
          <a:p>
            <a:pPr>
              <a:buFont typeface="Arial" pitchFamily="34" charset="0"/>
              <a:buChar char="•"/>
              <a:defRPr/>
            </a:pPr>
            <a:r>
              <a:rPr lang="en-AU" sz="2000" kern="0" dirty="0" smtClean="0">
                <a:solidFill>
                  <a:srgbClr val="0070C0"/>
                </a:solidFill>
                <a:latin typeface="Arial"/>
              </a:rPr>
              <a:t>Unemployment</a:t>
            </a:r>
          </a:p>
          <a:p>
            <a:pPr>
              <a:buFont typeface="Arial" pitchFamily="34" charset="0"/>
              <a:buChar char="•"/>
              <a:defRPr/>
            </a:pPr>
            <a:r>
              <a:rPr lang="en-AU" sz="2000" kern="0" dirty="0" smtClean="0">
                <a:solidFill>
                  <a:srgbClr val="0070C0"/>
                </a:solidFill>
                <a:latin typeface="Arial"/>
              </a:rPr>
              <a:t>Sickness / Disability</a:t>
            </a:r>
          </a:p>
          <a:p>
            <a:pPr>
              <a:buFont typeface="Arial" pitchFamily="34" charset="0"/>
              <a:buChar char="•"/>
              <a:defRPr/>
            </a:pPr>
            <a:r>
              <a:rPr lang="en-AU" sz="2000" kern="0" dirty="0" smtClean="0">
                <a:solidFill>
                  <a:srgbClr val="0070C0"/>
                </a:solidFill>
                <a:latin typeface="Arial"/>
              </a:rPr>
              <a:t>Government Flood Relief</a:t>
            </a:r>
          </a:p>
          <a:p>
            <a:pPr>
              <a:buFont typeface="Arial" pitchFamily="34" charset="0"/>
              <a:buChar char="•"/>
              <a:defRPr/>
            </a:pPr>
            <a:r>
              <a:rPr lang="en-AU" sz="2000" kern="0" dirty="0" smtClean="0">
                <a:solidFill>
                  <a:srgbClr val="0070C0"/>
                </a:solidFill>
                <a:latin typeface="Arial"/>
              </a:rPr>
              <a:t>Homelessness</a:t>
            </a:r>
          </a:p>
          <a:p>
            <a:pPr>
              <a:buFont typeface="Arial" pitchFamily="34" charset="0"/>
              <a:buChar char="•"/>
              <a:defRPr/>
            </a:pPr>
            <a:r>
              <a:rPr lang="en-AU" sz="2000" kern="0" dirty="0" smtClean="0">
                <a:solidFill>
                  <a:srgbClr val="0070C0"/>
                </a:solidFill>
                <a:latin typeface="Arial"/>
              </a:rPr>
              <a:t>Drug and alcohol dependence</a:t>
            </a:r>
          </a:p>
          <a:p>
            <a:pPr>
              <a:buFont typeface="Arial" pitchFamily="34" charset="0"/>
              <a:buChar char="•"/>
              <a:defRPr/>
            </a:pPr>
            <a:r>
              <a:rPr lang="en-AU" sz="2000" kern="0" dirty="0" smtClean="0">
                <a:solidFill>
                  <a:srgbClr val="0070C0"/>
                </a:solidFill>
                <a:latin typeface="Arial"/>
              </a:rPr>
              <a:t>Domestic violence</a:t>
            </a:r>
          </a:p>
          <a:p>
            <a:pPr>
              <a:buFont typeface="Arial" pitchFamily="34" charset="0"/>
              <a:buChar char="•"/>
              <a:defRPr/>
            </a:pPr>
            <a:r>
              <a:rPr lang="en-AU" sz="2000" kern="0" dirty="0" smtClean="0">
                <a:solidFill>
                  <a:srgbClr val="0070C0"/>
                </a:solidFill>
                <a:latin typeface="Arial"/>
              </a:rPr>
              <a:t>Family breakdown</a:t>
            </a:r>
          </a:p>
          <a:p>
            <a:pPr>
              <a:buFont typeface="Arial" pitchFamily="34" charset="0"/>
              <a:buChar char="•"/>
              <a:defRPr/>
            </a:pPr>
            <a:r>
              <a:rPr lang="en-AU" sz="2000" kern="0" dirty="0" smtClean="0">
                <a:solidFill>
                  <a:srgbClr val="0070C0"/>
                </a:solidFill>
                <a:latin typeface="Arial"/>
              </a:rPr>
              <a:t>Insurance cover</a:t>
            </a:r>
          </a:p>
          <a:p>
            <a:pPr>
              <a:buFont typeface="Arial" pitchFamily="34" charset="0"/>
              <a:buChar char="•"/>
              <a:defRPr/>
            </a:pPr>
            <a:r>
              <a:rPr lang="en-AU" sz="2000" kern="0" dirty="0" smtClean="0">
                <a:solidFill>
                  <a:srgbClr val="0070C0"/>
                </a:solidFill>
                <a:latin typeface="Arial"/>
              </a:rPr>
              <a:t>Superannuation Hardship payment</a:t>
            </a:r>
          </a:p>
          <a:p>
            <a:pPr>
              <a:buNone/>
              <a:defRPr/>
            </a:pPr>
            <a:endParaRPr lang="en-AU" sz="2000" kern="0" dirty="0" smtClean="0">
              <a:solidFill>
                <a:srgbClr val="0070C0"/>
              </a:solidFill>
              <a:latin typeface="Arial"/>
            </a:endParaRPr>
          </a:p>
          <a:p>
            <a:pPr marL="0" indent="0">
              <a:buFont typeface="Wingdings" pitchFamily="2" charset="2"/>
              <a:buNone/>
              <a:defRPr/>
            </a:pPr>
            <a:endParaRPr lang="en-AU" kern="0" dirty="0">
              <a:solidFill>
                <a:srgbClr val="000000"/>
              </a:solidFill>
              <a:latin typeface="Aria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riffith-corporate-powerpoint-template">
  <a:themeElements>
    <a:clrScheme name="Master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ster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AU" sz="15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AU" sz="1500" b="0" i="0" u="none" strike="noStrike" cap="none" normalizeH="0" baseline="0" smtClean="0">
            <a:ln>
              <a:noFill/>
            </a:ln>
            <a:solidFill>
              <a:schemeClr val="tx1"/>
            </a:solidFill>
            <a:effectLst/>
            <a:latin typeface="Arial" charset="0"/>
          </a:defRPr>
        </a:defPPr>
      </a:lstStyle>
    </a:lnDef>
  </a:objectDefaults>
  <a:extraClrSchemeLst>
    <a:extraClrScheme>
      <a:clrScheme name="Master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griffith-corporate-powerpoint-template">
  <a:themeElements>
    <a:clrScheme name="Master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ster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AU" sz="15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AU" sz="1500" b="0" i="0" u="none" strike="noStrike" cap="none" normalizeH="0" baseline="0" smtClean="0">
            <a:ln>
              <a:noFill/>
            </a:ln>
            <a:solidFill>
              <a:schemeClr val="tx1"/>
            </a:solidFill>
            <a:effectLst/>
            <a:latin typeface="Arial" charset="0"/>
          </a:defRPr>
        </a:defPPr>
      </a:lstStyle>
    </a:lnDef>
  </a:objectDefaults>
  <a:extraClrSchemeLst>
    <a:extraClrScheme>
      <a:clrScheme name="Master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3633</TotalTime>
  <Words>601</Words>
  <Application>Microsoft Office PowerPoint</Application>
  <PresentationFormat>On-screen Show (4:3)</PresentationFormat>
  <Paragraphs>67</Paragraphs>
  <Slides>8</Slides>
  <Notes>0</Notes>
  <HiddenSlides>0</HiddenSlides>
  <MMClips>0</MMClips>
  <ScaleCrop>false</ScaleCrop>
  <HeadingPairs>
    <vt:vector size="4" baseType="variant">
      <vt:variant>
        <vt:lpstr>Theme</vt:lpstr>
      </vt:variant>
      <vt:variant>
        <vt:i4>3</vt:i4>
      </vt:variant>
      <vt:variant>
        <vt:lpstr>Slide Titles</vt:lpstr>
      </vt:variant>
      <vt:variant>
        <vt:i4>8</vt:i4>
      </vt:variant>
    </vt:vector>
  </HeadingPairs>
  <TitlesOfParts>
    <vt:vector size="11" baseType="lpstr">
      <vt:lpstr>griffith-corporate-powerpoint-template</vt:lpstr>
      <vt:lpstr>1_griffith-corporate-powerpoint-template</vt:lpstr>
      <vt:lpstr>1_Office Theme</vt:lpstr>
      <vt:lpstr>New Zealanders in Queensland </vt:lpstr>
      <vt:lpstr>Slide 2</vt:lpstr>
      <vt:lpstr>Slide 3</vt:lpstr>
      <vt:lpstr>Slide 4</vt:lpstr>
      <vt:lpstr>Slide 5</vt:lpstr>
      <vt:lpstr>Slide 6</vt:lpstr>
      <vt:lpstr>Slide 7</vt:lpstr>
      <vt:lpstr>Slide 8</vt:lpstr>
    </vt:vector>
  </TitlesOfParts>
  <Company>Queensland Government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template</dc:subject>
  <dc:creator>DATSIMA;Corporate and Client Services</dc:creator>
  <cp:keywords>powerpoint, template, maq</cp:keywords>
  <cp:lastModifiedBy> </cp:lastModifiedBy>
  <cp:revision>133</cp:revision>
  <cp:lastPrinted>2014-05-29T23:54:39Z</cp:lastPrinted>
  <dcterms:created xsi:type="dcterms:W3CDTF">2013-03-12T22:59:35Z</dcterms:created>
  <dcterms:modified xsi:type="dcterms:W3CDTF">2014-06-06T02:57:31Z</dcterms:modified>
  <cp:category>template</cp:category>
</cp:coreProperties>
</file>